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handoutMasterIdLst>
    <p:handoutMasterId r:id="rId36"/>
  </p:handoutMasterIdLst>
  <p:sldIdLst>
    <p:sldId id="432" r:id="rId5"/>
    <p:sldId id="461" r:id="rId6"/>
    <p:sldId id="468" r:id="rId7"/>
    <p:sldId id="445" r:id="rId8"/>
    <p:sldId id="438" r:id="rId9"/>
    <p:sldId id="451" r:id="rId10"/>
    <p:sldId id="436" r:id="rId11"/>
    <p:sldId id="416" r:id="rId12"/>
    <p:sldId id="469" r:id="rId13"/>
    <p:sldId id="452" r:id="rId14"/>
    <p:sldId id="470" r:id="rId15"/>
    <p:sldId id="440" r:id="rId16"/>
    <p:sldId id="471" r:id="rId17"/>
    <p:sldId id="466" r:id="rId18"/>
    <p:sldId id="476" r:id="rId19"/>
    <p:sldId id="473" r:id="rId20"/>
    <p:sldId id="444" r:id="rId21"/>
    <p:sldId id="457" r:id="rId22"/>
    <p:sldId id="458" r:id="rId23"/>
    <p:sldId id="460" r:id="rId24"/>
    <p:sldId id="459" r:id="rId25"/>
    <p:sldId id="446" r:id="rId26"/>
    <p:sldId id="448" r:id="rId27"/>
    <p:sldId id="478" r:id="rId28"/>
    <p:sldId id="479" r:id="rId29"/>
    <p:sldId id="474" r:id="rId30"/>
    <p:sldId id="463" r:id="rId31"/>
    <p:sldId id="453" r:id="rId32"/>
    <p:sldId id="462" r:id="rId33"/>
    <p:sldId id="40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991A0C-DF35-A2E3-6159-B1FBB0691E79}" name="Mirjam de Jong | Lievens Communicatie" initials="Md" userId="S::mirjam@lievenscommunicatie.nl::f643dc2d-4df7-4af4-886c-f9358377d08b" providerId="AD"/>
  <p188:author id="{49E9E684-5510-7F6D-3ED8-BC405565BCB7}" name="Marleen Groen | Lievens Communicatie" initials="MG" userId="S::marleen@lievenscommunicatie.nl::708f9e36-ce99-4a0e-b7b7-6d965dafe8e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75B2"/>
    <a:srgbClr val="E4F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847" autoAdjust="0"/>
  </p:normalViewPr>
  <p:slideViewPr>
    <p:cSldViewPr snapToGrid="0">
      <p:cViewPr varScale="1">
        <p:scale>
          <a:sx n="145" d="100"/>
          <a:sy n="145" d="100"/>
        </p:scale>
        <p:origin x="804"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leen Groen | Lievens Communicatie" userId="S::marleen@lievenscommunicatie.nl::708f9e36-ce99-4a0e-b7b7-6d965dafe8ef" providerId="AD" clId="Web-{AF606E6A-3E6E-34EF-7130-A2C4190BB100}"/>
    <pc:docChg chg="addSld">
      <pc:chgData name="Marleen Groen | Lievens Communicatie" userId="S::marleen@lievenscommunicatie.nl::708f9e36-ce99-4a0e-b7b7-6d965dafe8ef" providerId="AD" clId="Web-{AF606E6A-3E6E-34EF-7130-A2C4190BB100}" dt="2024-12-10T08:11:40.079" v="0"/>
      <pc:docMkLst>
        <pc:docMk/>
      </pc:docMkLst>
      <pc:sldChg chg="new">
        <pc:chgData name="Marleen Groen | Lievens Communicatie" userId="S::marleen@lievenscommunicatie.nl::708f9e36-ce99-4a0e-b7b7-6d965dafe8ef" providerId="AD" clId="Web-{AF606E6A-3E6E-34EF-7130-A2C4190BB100}" dt="2024-12-10T08:11:40.079" v="0"/>
        <pc:sldMkLst>
          <pc:docMk/>
          <pc:sldMk cId="863782929" sldId="450"/>
        </pc:sldMkLst>
      </pc:sldChg>
    </pc:docChg>
  </pc:docChgLst>
  <pc:docChgLst>
    <pc:chgData name="Robin de Munter | Lievens Communicatie" userId="6bacce59-84e6-4adf-b325-b1ce4f45d598" providerId="ADAL" clId="{9606DAC2-F6AE-41C0-954B-D2DFECC6D528}"/>
    <pc:docChg chg="undo redo custSel modSld">
      <pc:chgData name="Robin de Munter | Lievens Communicatie" userId="6bacce59-84e6-4adf-b325-b1ce4f45d598" providerId="ADAL" clId="{9606DAC2-F6AE-41C0-954B-D2DFECC6D528}" dt="2025-03-28T09:22:52.862" v="54" actId="20577"/>
      <pc:docMkLst>
        <pc:docMk/>
      </pc:docMkLst>
      <pc:sldChg chg="modSp mod">
        <pc:chgData name="Robin de Munter | Lievens Communicatie" userId="6bacce59-84e6-4adf-b325-b1ce4f45d598" providerId="ADAL" clId="{9606DAC2-F6AE-41C0-954B-D2DFECC6D528}" dt="2025-03-28T09:22:52.862" v="54" actId="20577"/>
        <pc:sldMkLst>
          <pc:docMk/>
          <pc:sldMk cId="3836081385" sldId="458"/>
        </pc:sldMkLst>
        <pc:spChg chg="mod">
          <ac:chgData name="Robin de Munter | Lievens Communicatie" userId="6bacce59-84e6-4adf-b325-b1ce4f45d598" providerId="ADAL" clId="{9606DAC2-F6AE-41C0-954B-D2DFECC6D528}" dt="2025-03-28T09:22:52.862" v="54" actId="20577"/>
          <ac:spMkLst>
            <pc:docMk/>
            <pc:sldMk cId="3836081385" sldId="458"/>
            <ac:spMk id="4" creationId="{CA5CF880-3165-BA8E-9558-C9AAB76C5DA0}"/>
          </ac:spMkLst>
        </pc:spChg>
      </pc:sldChg>
    </pc:docChg>
  </pc:docChgLst>
  <pc:docChgLst>
    <pc:chgData name="Robin de Munter | Lievens Communicatie" userId="6bacce59-84e6-4adf-b325-b1ce4f45d598" providerId="ADAL" clId="{B7696E26-FB65-4DB8-AC13-C15DC289B379}"/>
    <pc:docChg chg="undo custSel modSld">
      <pc:chgData name="Robin de Munter | Lievens Communicatie" userId="6bacce59-84e6-4adf-b325-b1ce4f45d598" providerId="ADAL" clId="{B7696E26-FB65-4DB8-AC13-C15DC289B379}" dt="2025-03-10T13:15:01.723" v="60" actId="1076"/>
      <pc:docMkLst>
        <pc:docMk/>
      </pc:docMkLst>
      <pc:sldChg chg="addSp delSp modSp mod">
        <pc:chgData name="Robin de Munter | Lievens Communicatie" userId="6bacce59-84e6-4adf-b325-b1ce4f45d598" providerId="ADAL" clId="{B7696E26-FB65-4DB8-AC13-C15DC289B379}" dt="2025-03-10T13:15:01.723" v="60" actId="1076"/>
        <pc:sldMkLst>
          <pc:docMk/>
          <pc:sldMk cId="2273168926" sldId="451"/>
        </pc:sldMkLst>
        <pc:spChg chg="mod">
          <ac:chgData name="Robin de Munter | Lievens Communicatie" userId="6bacce59-84e6-4adf-b325-b1ce4f45d598" providerId="ADAL" clId="{B7696E26-FB65-4DB8-AC13-C15DC289B379}" dt="2025-03-10T13:14:08.949" v="54" actId="14100"/>
          <ac:spMkLst>
            <pc:docMk/>
            <pc:sldMk cId="2273168926" sldId="451"/>
            <ac:spMk id="3" creationId="{4126F44F-9979-D5BD-9731-A8F4092CD1E9}"/>
          </ac:spMkLst>
        </pc:spChg>
        <pc:picChg chg="add mod">
          <ac:chgData name="Robin de Munter | Lievens Communicatie" userId="6bacce59-84e6-4adf-b325-b1ce4f45d598" providerId="ADAL" clId="{B7696E26-FB65-4DB8-AC13-C15DC289B379}" dt="2025-03-10T13:15:01.723" v="60" actId="1076"/>
          <ac:picMkLst>
            <pc:docMk/>
            <pc:sldMk cId="2273168926" sldId="451"/>
            <ac:picMk id="9" creationId="{EE019FAC-671A-24EA-C549-4245F3B07C96}"/>
          </ac:picMkLst>
        </pc:picChg>
      </pc:sldChg>
    </pc:docChg>
  </pc:docChgLst>
  <pc:docChgLst>
    <pc:chgData name="Robin de Munter | Lievens Communicatie" userId="6bacce59-84e6-4adf-b325-b1ce4f45d598" providerId="ADAL" clId="{E73F7095-898D-4647-88D8-2D12507EB209}"/>
    <pc:docChg chg="undo redo custSel addSld modSld">
      <pc:chgData name="Robin de Munter | Lievens Communicatie" userId="6bacce59-84e6-4adf-b325-b1ce4f45d598" providerId="ADAL" clId="{E73F7095-898D-4647-88D8-2D12507EB209}" dt="2025-02-19T13:31:30.568" v="601" actId="962"/>
      <pc:docMkLst>
        <pc:docMk/>
      </pc:docMkLst>
      <pc:sldChg chg="modSp mod">
        <pc:chgData name="Robin de Munter | Lievens Communicatie" userId="6bacce59-84e6-4adf-b325-b1ce4f45d598" providerId="ADAL" clId="{E73F7095-898D-4647-88D8-2D12507EB209}" dt="2025-02-18T13:30:02.599" v="4" actId="2711"/>
        <pc:sldMkLst>
          <pc:docMk/>
          <pc:sldMk cId="454997013" sldId="445"/>
        </pc:sldMkLst>
        <pc:spChg chg="mod">
          <ac:chgData name="Robin de Munter | Lievens Communicatie" userId="6bacce59-84e6-4adf-b325-b1ce4f45d598" providerId="ADAL" clId="{E73F7095-898D-4647-88D8-2D12507EB209}" dt="2025-02-18T13:30:02.599" v="4" actId="2711"/>
          <ac:spMkLst>
            <pc:docMk/>
            <pc:sldMk cId="454997013" sldId="445"/>
            <ac:spMk id="3" creationId="{485E2D96-045C-8657-8F10-02EBD16B9579}"/>
          </ac:spMkLst>
        </pc:spChg>
      </pc:sldChg>
      <pc:sldChg chg="modSp mod">
        <pc:chgData name="Robin de Munter | Lievens Communicatie" userId="6bacce59-84e6-4adf-b325-b1ce4f45d598" providerId="ADAL" clId="{E73F7095-898D-4647-88D8-2D12507EB209}" dt="2025-02-18T13:28:58.032" v="1" actId="2711"/>
        <pc:sldMkLst>
          <pc:docMk/>
          <pc:sldMk cId="3162052657" sldId="446"/>
        </pc:sldMkLst>
        <pc:spChg chg="mod">
          <ac:chgData name="Robin de Munter | Lievens Communicatie" userId="6bacce59-84e6-4adf-b325-b1ce4f45d598" providerId="ADAL" clId="{E73F7095-898D-4647-88D8-2D12507EB209}" dt="2025-02-18T13:28:58.032" v="1" actId="2711"/>
          <ac:spMkLst>
            <pc:docMk/>
            <pc:sldMk cId="3162052657" sldId="446"/>
            <ac:spMk id="3" creationId="{31FB4C86-BD8C-8CE5-5784-0005FFF7A7C7}"/>
          </ac:spMkLst>
        </pc:spChg>
      </pc:sldChg>
      <pc:sldChg chg="modSp mod modNotesTx">
        <pc:chgData name="Robin de Munter | Lievens Communicatie" userId="6bacce59-84e6-4adf-b325-b1ce4f45d598" providerId="ADAL" clId="{E73F7095-898D-4647-88D8-2D12507EB209}" dt="2025-02-19T10:28:59.352" v="591" actId="20577"/>
        <pc:sldMkLst>
          <pc:docMk/>
          <pc:sldMk cId="840682824" sldId="452"/>
        </pc:sldMkLst>
        <pc:spChg chg="mod">
          <ac:chgData name="Robin de Munter | Lievens Communicatie" userId="6bacce59-84e6-4adf-b325-b1ce4f45d598" providerId="ADAL" clId="{E73F7095-898D-4647-88D8-2D12507EB209}" dt="2025-02-19T10:15:30.398" v="397" actId="20577"/>
          <ac:spMkLst>
            <pc:docMk/>
            <pc:sldMk cId="840682824" sldId="452"/>
            <ac:spMk id="2" creationId="{47575E87-1DA0-59EF-599A-979330FCECAB}"/>
          </ac:spMkLst>
        </pc:spChg>
        <pc:picChg chg="mod">
          <ac:chgData name="Robin de Munter | Lievens Communicatie" userId="6bacce59-84e6-4adf-b325-b1ce4f45d598" providerId="ADAL" clId="{E73F7095-898D-4647-88D8-2D12507EB209}" dt="2025-02-19T10:28:43.953" v="588"/>
          <ac:picMkLst>
            <pc:docMk/>
            <pc:sldMk cId="840682824" sldId="452"/>
            <ac:picMk id="4" creationId="{8CFFC18F-A9C3-D397-11CA-F9555A3F5BB7}"/>
          </ac:picMkLst>
        </pc:picChg>
      </pc:sldChg>
      <pc:sldChg chg="modSp mod">
        <pc:chgData name="Robin de Munter | Lievens Communicatie" userId="6bacce59-84e6-4adf-b325-b1ce4f45d598" providerId="ADAL" clId="{E73F7095-898D-4647-88D8-2D12507EB209}" dt="2025-02-18T13:28:38.697" v="0" actId="2711"/>
        <pc:sldMkLst>
          <pc:docMk/>
          <pc:sldMk cId="2904472973" sldId="459"/>
        </pc:sldMkLst>
        <pc:spChg chg="mod">
          <ac:chgData name="Robin de Munter | Lievens Communicatie" userId="6bacce59-84e6-4adf-b325-b1ce4f45d598" providerId="ADAL" clId="{E73F7095-898D-4647-88D8-2D12507EB209}" dt="2025-02-18T13:28:38.697" v="0" actId="2711"/>
          <ac:spMkLst>
            <pc:docMk/>
            <pc:sldMk cId="2904472973" sldId="459"/>
            <ac:spMk id="4" creationId="{34F8E02D-1289-D021-72E4-34D0A0C2A82D}"/>
          </ac:spMkLst>
        </pc:spChg>
      </pc:sldChg>
      <pc:sldChg chg="modSp mod">
        <pc:chgData name="Robin de Munter | Lievens Communicatie" userId="6bacce59-84e6-4adf-b325-b1ce4f45d598" providerId="ADAL" clId="{E73F7095-898D-4647-88D8-2D12507EB209}" dt="2025-02-18T13:29:36.536" v="3" actId="2711"/>
        <pc:sldMkLst>
          <pc:docMk/>
          <pc:sldMk cId="3365905797" sldId="463"/>
        </pc:sldMkLst>
        <pc:spChg chg="mod">
          <ac:chgData name="Robin de Munter | Lievens Communicatie" userId="6bacce59-84e6-4adf-b325-b1ce4f45d598" providerId="ADAL" clId="{E73F7095-898D-4647-88D8-2D12507EB209}" dt="2025-02-18T13:29:36.536" v="3" actId="2711"/>
          <ac:spMkLst>
            <pc:docMk/>
            <pc:sldMk cId="3365905797" sldId="463"/>
            <ac:spMk id="3" creationId="{7222C4F7-8615-C464-3028-B0BCAAF1178D}"/>
          </ac:spMkLst>
        </pc:spChg>
      </pc:sldChg>
      <pc:sldChg chg="modSp mod modNotesTx">
        <pc:chgData name="Robin de Munter | Lievens Communicatie" userId="6bacce59-84e6-4adf-b325-b1ce4f45d598" providerId="ADAL" clId="{E73F7095-898D-4647-88D8-2D12507EB209}" dt="2025-02-19T10:29:06.972" v="597" actId="20577"/>
        <pc:sldMkLst>
          <pc:docMk/>
          <pc:sldMk cId="384379011" sldId="469"/>
        </pc:sldMkLst>
        <pc:spChg chg="mod">
          <ac:chgData name="Robin de Munter | Lievens Communicatie" userId="6bacce59-84e6-4adf-b325-b1ce4f45d598" providerId="ADAL" clId="{E73F7095-898D-4647-88D8-2D12507EB209}" dt="2025-02-19T10:15:24.984" v="396" actId="20577"/>
          <ac:spMkLst>
            <pc:docMk/>
            <pc:sldMk cId="384379011" sldId="469"/>
            <ac:spMk id="2" creationId="{4F07500D-0C3C-5DB6-2966-4B82DC4C31D2}"/>
          </ac:spMkLst>
        </pc:spChg>
        <pc:picChg chg="mod">
          <ac:chgData name="Robin de Munter | Lievens Communicatie" userId="6bacce59-84e6-4adf-b325-b1ce4f45d598" providerId="ADAL" clId="{E73F7095-898D-4647-88D8-2D12507EB209}" dt="2025-02-19T10:28:36.685" v="587"/>
          <ac:picMkLst>
            <pc:docMk/>
            <pc:sldMk cId="384379011" sldId="469"/>
            <ac:picMk id="5" creationId="{E0130807-820D-1016-98CE-85744899431A}"/>
          </ac:picMkLst>
        </pc:picChg>
      </pc:sldChg>
      <pc:sldChg chg="modSp mod modNotesTx">
        <pc:chgData name="Robin de Munter | Lievens Communicatie" userId="6bacce59-84e6-4adf-b325-b1ce4f45d598" providerId="ADAL" clId="{E73F7095-898D-4647-88D8-2D12507EB209}" dt="2025-02-19T10:29:03.715" v="594" actId="20577"/>
        <pc:sldMkLst>
          <pc:docMk/>
          <pc:sldMk cId="3320630694" sldId="470"/>
        </pc:sldMkLst>
        <pc:spChg chg="mod">
          <ac:chgData name="Robin de Munter | Lievens Communicatie" userId="6bacce59-84e6-4adf-b325-b1ce4f45d598" providerId="ADAL" clId="{E73F7095-898D-4647-88D8-2D12507EB209}" dt="2025-02-19T10:15:39.518" v="398" actId="20577"/>
          <ac:spMkLst>
            <pc:docMk/>
            <pc:sldMk cId="3320630694" sldId="470"/>
            <ac:spMk id="2" creationId="{300C45F4-CDB1-FD56-34AE-279C5529B817}"/>
          </ac:spMkLst>
        </pc:spChg>
        <pc:picChg chg="mod">
          <ac:chgData name="Robin de Munter | Lievens Communicatie" userId="6bacce59-84e6-4adf-b325-b1ce4f45d598" providerId="ADAL" clId="{E73F7095-898D-4647-88D8-2D12507EB209}" dt="2025-02-19T10:25:26.631" v="412"/>
          <ac:picMkLst>
            <pc:docMk/>
            <pc:sldMk cId="3320630694" sldId="470"/>
            <ac:picMk id="4" creationId="{F531287F-FB5C-CBB7-17F1-23A91F9C154C}"/>
          </ac:picMkLst>
        </pc:picChg>
      </pc:sldChg>
      <pc:sldChg chg="modSp mod">
        <pc:chgData name="Robin de Munter | Lievens Communicatie" userId="6bacce59-84e6-4adf-b325-b1ce4f45d598" providerId="ADAL" clId="{E73F7095-898D-4647-88D8-2D12507EB209}" dt="2025-02-18T13:31:02.719" v="11" actId="14100"/>
        <pc:sldMkLst>
          <pc:docMk/>
          <pc:sldMk cId="3634411082" sldId="473"/>
        </pc:sldMkLst>
        <pc:spChg chg="mod">
          <ac:chgData name="Robin de Munter | Lievens Communicatie" userId="6bacce59-84e6-4adf-b325-b1ce4f45d598" providerId="ADAL" clId="{E73F7095-898D-4647-88D8-2D12507EB209}" dt="2025-02-18T13:31:02.719" v="11" actId="14100"/>
          <ac:spMkLst>
            <pc:docMk/>
            <pc:sldMk cId="3634411082" sldId="473"/>
            <ac:spMk id="3" creationId="{8C4273F3-6CA3-F07C-6957-2C89459D347D}"/>
          </ac:spMkLst>
        </pc:spChg>
      </pc:sldChg>
      <pc:sldChg chg="modSp mod">
        <pc:chgData name="Robin de Munter | Lievens Communicatie" userId="6bacce59-84e6-4adf-b325-b1ce4f45d598" providerId="ADAL" clId="{E73F7095-898D-4647-88D8-2D12507EB209}" dt="2025-02-18T13:29:23.498" v="2" actId="2711"/>
        <pc:sldMkLst>
          <pc:docMk/>
          <pc:sldMk cId="638122171" sldId="474"/>
        </pc:sldMkLst>
        <pc:spChg chg="mod">
          <ac:chgData name="Robin de Munter | Lievens Communicatie" userId="6bacce59-84e6-4adf-b325-b1ce4f45d598" providerId="ADAL" clId="{E73F7095-898D-4647-88D8-2D12507EB209}" dt="2025-02-18T13:29:23.498" v="2" actId="2711"/>
          <ac:spMkLst>
            <pc:docMk/>
            <pc:sldMk cId="638122171" sldId="474"/>
            <ac:spMk id="3" creationId="{796A9105-5744-FBFC-34F6-11F5F5569F51}"/>
          </ac:spMkLst>
        </pc:spChg>
      </pc:sldChg>
      <pc:sldChg chg="addSp delSp modSp new mod">
        <pc:chgData name="Robin de Munter | Lievens Communicatie" userId="6bacce59-84e6-4adf-b325-b1ce4f45d598" providerId="ADAL" clId="{E73F7095-898D-4647-88D8-2D12507EB209}" dt="2025-02-19T10:13:25.460" v="395" actId="1076"/>
        <pc:sldMkLst>
          <pc:docMk/>
          <pc:sldMk cId="2410004442" sldId="476"/>
        </pc:sldMkLst>
        <pc:spChg chg="add mod">
          <ac:chgData name="Robin de Munter | Lievens Communicatie" userId="6bacce59-84e6-4adf-b325-b1ce4f45d598" providerId="ADAL" clId="{E73F7095-898D-4647-88D8-2D12507EB209}" dt="2025-02-18T16:13:30.667" v="84" actId="1037"/>
          <ac:spMkLst>
            <pc:docMk/>
            <pc:sldMk cId="2410004442" sldId="476"/>
            <ac:spMk id="5" creationId="{C7270A79-E6C6-FFD0-91EE-1F49E7369234}"/>
          </ac:spMkLst>
        </pc:spChg>
        <pc:spChg chg="add mod">
          <ac:chgData name="Robin de Munter | Lievens Communicatie" userId="6bacce59-84e6-4adf-b325-b1ce4f45d598" providerId="ADAL" clId="{E73F7095-898D-4647-88D8-2D12507EB209}" dt="2025-02-18T16:13:12.877" v="79" actId="1076"/>
          <ac:spMkLst>
            <pc:docMk/>
            <pc:sldMk cId="2410004442" sldId="476"/>
            <ac:spMk id="6" creationId="{0B4816A0-8E12-A639-4AD7-FF37244B43DD}"/>
          </ac:spMkLst>
        </pc:spChg>
        <pc:spChg chg="add mod">
          <ac:chgData name="Robin de Munter | Lievens Communicatie" userId="6bacce59-84e6-4adf-b325-b1ce4f45d598" providerId="ADAL" clId="{E73F7095-898D-4647-88D8-2D12507EB209}" dt="2025-02-19T10:13:20.398" v="394" actId="1076"/>
          <ac:spMkLst>
            <pc:docMk/>
            <pc:sldMk cId="2410004442" sldId="476"/>
            <ac:spMk id="9" creationId="{40A0399C-83E0-355B-77F2-BFF712820EE6}"/>
          </ac:spMkLst>
        </pc:spChg>
        <pc:spChg chg="add mod">
          <ac:chgData name="Robin de Munter | Lievens Communicatie" userId="6bacce59-84e6-4adf-b325-b1ce4f45d598" providerId="ADAL" clId="{E73F7095-898D-4647-88D8-2D12507EB209}" dt="2025-02-19T10:13:25.460" v="395" actId="1076"/>
          <ac:spMkLst>
            <pc:docMk/>
            <pc:sldMk cId="2410004442" sldId="476"/>
            <ac:spMk id="10" creationId="{803BA963-D49B-DD9B-5E50-D280D0DFB0A1}"/>
          </ac:spMkLst>
        </pc:spChg>
        <pc:picChg chg="add mod">
          <ac:chgData name="Robin de Munter | Lievens Communicatie" userId="6bacce59-84e6-4adf-b325-b1ce4f45d598" providerId="ADAL" clId="{E73F7095-898D-4647-88D8-2D12507EB209}" dt="2025-02-18T16:12:02.495" v="66" actId="1076"/>
          <ac:picMkLst>
            <pc:docMk/>
            <pc:sldMk cId="2410004442" sldId="476"/>
            <ac:picMk id="4" creationId="{A8FDB2A5-2079-3227-C9CC-5B16B50D3CB0}"/>
          </ac:picMkLst>
        </pc:picChg>
      </pc:sldChg>
      <pc:sldChg chg="addSp modSp new mod">
        <pc:chgData name="Robin de Munter | Lievens Communicatie" userId="6bacce59-84e6-4adf-b325-b1ce4f45d598" providerId="ADAL" clId="{E73F7095-898D-4647-88D8-2D12507EB209}" dt="2025-02-18T16:14:00.190" v="90" actId="1076"/>
        <pc:sldMkLst>
          <pc:docMk/>
          <pc:sldMk cId="1187340714" sldId="477"/>
        </pc:sldMkLst>
      </pc:sldChg>
      <pc:sldChg chg="addSp modSp new mod">
        <pc:chgData name="Robin de Munter | Lievens Communicatie" userId="6bacce59-84e6-4adf-b325-b1ce4f45d598" providerId="ADAL" clId="{E73F7095-898D-4647-88D8-2D12507EB209}" dt="2025-02-19T13:31:30.568" v="601" actId="962"/>
        <pc:sldMkLst>
          <pc:docMk/>
          <pc:sldMk cId="4092951885" sldId="478"/>
        </pc:sldMkLst>
        <pc:picChg chg="add mod">
          <ac:chgData name="Robin de Munter | Lievens Communicatie" userId="6bacce59-84e6-4adf-b325-b1ce4f45d598" providerId="ADAL" clId="{E73F7095-898D-4647-88D8-2D12507EB209}" dt="2025-02-19T13:31:30.568" v="601" actId="962"/>
          <ac:picMkLst>
            <pc:docMk/>
            <pc:sldMk cId="4092951885" sldId="478"/>
            <ac:picMk id="5" creationId="{189BBF6C-6324-EE17-0DBB-6CA33A708C0A}"/>
          </ac:picMkLst>
        </pc:picChg>
      </pc:sldChg>
    </pc:docChg>
  </pc:docChgLst>
  <pc:docChgLst>
    <pc:chgData name="Marleen Groen | Lievens Communicatie" userId="S::marleen@lievenscommunicatie.nl::708f9e36-ce99-4a0e-b7b7-6d965dafe8ef" providerId="AD" clId="Web-{D04FE665-C703-5F54-4070-BA52F632146C}"/>
    <pc:docChg chg="delSld">
      <pc:chgData name="Marleen Groen | Lievens Communicatie" userId="S::marleen@lievenscommunicatie.nl::708f9e36-ce99-4a0e-b7b7-6d965dafe8ef" providerId="AD" clId="Web-{D04FE665-C703-5F54-4070-BA52F632146C}" dt="2024-12-11T15:03:17.284" v="0"/>
      <pc:docMkLst>
        <pc:docMk/>
      </pc:docMkLst>
      <pc:sldChg chg="del">
        <pc:chgData name="Marleen Groen | Lievens Communicatie" userId="S::marleen@lievenscommunicatie.nl::708f9e36-ce99-4a0e-b7b7-6d965dafe8ef" providerId="AD" clId="Web-{D04FE665-C703-5F54-4070-BA52F632146C}" dt="2024-12-11T15:03:17.284" v="0"/>
        <pc:sldMkLst>
          <pc:docMk/>
          <pc:sldMk cId="2203306814" sldId="439"/>
        </pc:sldMkLst>
      </pc:sldChg>
    </pc:docChg>
  </pc:docChgLst>
  <pc:docChgLst>
    <pc:chgData name="Mirjam de Jong | Lievens Communicatie" userId="f643dc2d-4df7-4af4-886c-f9358377d08b" providerId="ADAL" clId="{A7FCC7E4-4252-49D4-8DD7-364A6C26DC3E}"/>
    <pc:docChg chg="undo redo custSel addSld delSld modSld sldOrd">
      <pc:chgData name="Mirjam de Jong | Lievens Communicatie" userId="f643dc2d-4df7-4af4-886c-f9358377d08b" providerId="ADAL" clId="{A7FCC7E4-4252-49D4-8DD7-364A6C26DC3E}" dt="2025-02-21T08:34:56.694" v="7395" actId="20577"/>
      <pc:docMkLst>
        <pc:docMk/>
      </pc:docMkLst>
      <pc:sldChg chg="modSp del mod">
        <pc:chgData name="Mirjam de Jong | Lievens Communicatie" userId="f643dc2d-4df7-4af4-886c-f9358377d08b" providerId="ADAL" clId="{A7FCC7E4-4252-49D4-8DD7-364A6C26DC3E}" dt="2025-01-16T14:32:01.212" v="490" actId="47"/>
        <pc:sldMkLst>
          <pc:docMk/>
          <pc:sldMk cId="4251275391" sldId="284"/>
        </pc:sldMkLst>
      </pc:sldChg>
      <pc:sldChg chg="modSp mod">
        <pc:chgData name="Mirjam de Jong | Lievens Communicatie" userId="f643dc2d-4df7-4af4-886c-f9358377d08b" providerId="ADAL" clId="{A7FCC7E4-4252-49D4-8DD7-364A6C26DC3E}" dt="2025-02-17T12:34:18.752" v="4240" actId="20577"/>
        <pc:sldMkLst>
          <pc:docMk/>
          <pc:sldMk cId="14578846" sldId="416"/>
        </pc:sldMkLst>
        <pc:graphicFrameChg chg="mod">
          <ac:chgData name="Mirjam de Jong | Lievens Communicatie" userId="f643dc2d-4df7-4af4-886c-f9358377d08b" providerId="ADAL" clId="{A7FCC7E4-4252-49D4-8DD7-364A6C26DC3E}" dt="2025-02-17T12:34:18.752" v="4240" actId="20577"/>
          <ac:graphicFrameMkLst>
            <pc:docMk/>
            <pc:sldMk cId="14578846" sldId="416"/>
            <ac:graphicFrameMk id="5" creationId="{90E112C5-3076-76B0-7274-822C526506BE}"/>
          </ac:graphicFrameMkLst>
        </pc:graphicFrameChg>
      </pc:sldChg>
      <pc:sldChg chg="modSp mod">
        <pc:chgData name="Mirjam de Jong | Lievens Communicatie" userId="f643dc2d-4df7-4af4-886c-f9358377d08b" providerId="ADAL" clId="{A7FCC7E4-4252-49D4-8DD7-364A6C26DC3E}" dt="2025-01-16T14:43:28.600" v="1011" actId="20577"/>
        <pc:sldMkLst>
          <pc:docMk/>
          <pc:sldMk cId="4177452008" sldId="432"/>
        </pc:sldMkLst>
        <pc:spChg chg="mod">
          <ac:chgData name="Mirjam de Jong | Lievens Communicatie" userId="f643dc2d-4df7-4af4-886c-f9358377d08b" providerId="ADAL" clId="{A7FCC7E4-4252-49D4-8DD7-364A6C26DC3E}" dt="2025-01-16T14:43:28.600" v="1011" actId="20577"/>
          <ac:spMkLst>
            <pc:docMk/>
            <pc:sldMk cId="4177452008" sldId="432"/>
            <ac:spMk id="5" creationId="{75B2D019-E9B4-98A2-9292-654AFAB8E6BB}"/>
          </ac:spMkLst>
        </pc:spChg>
      </pc:sldChg>
      <pc:sldChg chg="modSp mod ord">
        <pc:chgData name="Mirjam de Jong | Lievens Communicatie" userId="f643dc2d-4df7-4af4-886c-f9358377d08b" providerId="ADAL" clId="{A7FCC7E4-4252-49D4-8DD7-364A6C26DC3E}" dt="2025-02-18T16:07:16.695" v="5893" actId="113"/>
        <pc:sldMkLst>
          <pc:docMk/>
          <pc:sldMk cId="2953256352" sldId="438"/>
        </pc:sldMkLst>
        <pc:spChg chg="mod">
          <ac:chgData name="Mirjam de Jong | Lievens Communicatie" userId="f643dc2d-4df7-4af4-886c-f9358377d08b" providerId="ADAL" clId="{A7FCC7E4-4252-49D4-8DD7-364A6C26DC3E}" dt="2025-02-18T16:06:59.448" v="5890" actId="1076"/>
          <ac:spMkLst>
            <pc:docMk/>
            <pc:sldMk cId="2953256352" sldId="438"/>
            <ac:spMk id="2" creationId="{89C029E2-A7BA-C9AE-936A-80B8311969ED}"/>
          </ac:spMkLst>
        </pc:spChg>
        <pc:spChg chg="mod">
          <ac:chgData name="Mirjam de Jong | Lievens Communicatie" userId="f643dc2d-4df7-4af4-886c-f9358377d08b" providerId="ADAL" clId="{A7FCC7E4-4252-49D4-8DD7-364A6C26DC3E}" dt="2025-02-18T16:07:16.695" v="5893" actId="113"/>
          <ac:spMkLst>
            <pc:docMk/>
            <pc:sldMk cId="2953256352" sldId="438"/>
            <ac:spMk id="3" creationId="{D38EEC2D-FE5D-D6D1-B892-BBC54AE17370}"/>
          </ac:spMkLst>
        </pc:spChg>
      </pc:sldChg>
      <pc:sldChg chg="modSp mod">
        <pc:chgData name="Mirjam de Jong | Lievens Communicatie" userId="f643dc2d-4df7-4af4-886c-f9358377d08b" providerId="ADAL" clId="{A7FCC7E4-4252-49D4-8DD7-364A6C26DC3E}" dt="2025-02-21T07:58:41.516" v="7374" actId="20577"/>
        <pc:sldMkLst>
          <pc:docMk/>
          <pc:sldMk cId="1652990283" sldId="440"/>
        </pc:sldMkLst>
        <pc:spChg chg="mod">
          <ac:chgData name="Mirjam de Jong | Lievens Communicatie" userId="f643dc2d-4df7-4af4-886c-f9358377d08b" providerId="ADAL" clId="{A7FCC7E4-4252-49D4-8DD7-364A6C26DC3E}" dt="2025-02-20T16:05:52.230" v="7154" actId="1076"/>
          <ac:spMkLst>
            <pc:docMk/>
            <pc:sldMk cId="1652990283" sldId="440"/>
            <ac:spMk id="2" creationId="{B7CA8D4D-90CF-80B4-7DDA-8C13568C0642}"/>
          </ac:spMkLst>
        </pc:spChg>
        <pc:spChg chg="mod">
          <ac:chgData name="Mirjam de Jong | Lievens Communicatie" userId="f643dc2d-4df7-4af4-886c-f9358377d08b" providerId="ADAL" clId="{A7FCC7E4-4252-49D4-8DD7-364A6C26DC3E}" dt="2025-02-21T07:58:41.516" v="7374" actId="20577"/>
          <ac:spMkLst>
            <pc:docMk/>
            <pc:sldMk cId="1652990283" sldId="440"/>
            <ac:spMk id="3" creationId="{5CDBDE7B-9B72-5CAB-4476-D90E1E0BEEE2}"/>
          </ac:spMkLst>
        </pc:spChg>
      </pc:sldChg>
      <pc:sldChg chg="modSp mod">
        <pc:chgData name="Mirjam de Jong | Lievens Communicatie" userId="f643dc2d-4df7-4af4-886c-f9358377d08b" providerId="ADAL" clId="{A7FCC7E4-4252-49D4-8DD7-364A6C26DC3E}" dt="2025-02-19T13:08:54.980" v="6356" actId="20577"/>
        <pc:sldMkLst>
          <pc:docMk/>
          <pc:sldMk cId="3162052657" sldId="446"/>
        </pc:sldMkLst>
        <pc:spChg chg="mod">
          <ac:chgData name="Mirjam de Jong | Lievens Communicatie" userId="f643dc2d-4df7-4af4-886c-f9358377d08b" providerId="ADAL" clId="{A7FCC7E4-4252-49D4-8DD7-364A6C26DC3E}" dt="2025-02-19T13:08:54.980" v="6356" actId="20577"/>
          <ac:spMkLst>
            <pc:docMk/>
            <pc:sldMk cId="3162052657" sldId="446"/>
            <ac:spMk id="3" creationId="{31FB4C86-BD8C-8CE5-5784-0005FFF7A7C7}"/>
          </ac:spMkLst>
        </pc:spChg>
      </pc:sldChg>
      <pc:sldChg chg="modSp mod ord">
        <pc:chgData name="Mirjam de Jong | Lievens Communicatie" userId="f643dc2d-4df7-4af4-886c-f9358377d08b" providerId="ADAL" clId="{A7FCC7E4-4252-49D4-8DD7-364A6C26DC3E}" dt="2025-02-19T15:48:23.877" v="6746" actId="1076"/>
        <pc:sldMkLst>
          <pc:docMk/>
          <pc:sldMk cId="3358767456" sldId="448"/>
        </pc:sldMkLst>
        <pc:spChg chg="mod">
          <ac:chgData name="Mirjam de Jong | Lievens Communicatie" userId="f643dc2d-4df7-4af4-886c-f9358377d08b" providerId="ADAL" clId="{A7FCC7E4-4252-49D4-8DD7-364A6C26DC3E}" dt="2025-02-19T15:48:23.877" v="6746" actId="1076"/>
          <ac:spMkLst>
            <pc:docMk/>
            <pc:sldMk cId="3358767456" sldId="448"/>
            <ac:spMk id="2" creationId="{CF55DDE7-D9C8-D04A-C1E7-186600F9A18D}"/>
          </ac:spMkLst>
        </pc:spChg>
        <pc:graphicFrameChg chg="mod">
          <ac:chgData name="Mirjam de Jong | Lievens Communicatie" userId="f643dc2d-4df7-4af4-886c-f9358377d08b" providerId="ADAL" clId="{A7FCC7E4-4252-49D4-8DD7-364A6C26DC3E}" dt="2025-02-19T15:15:38.162" v="6360" actId="20577"/>
          <ac:graphicFrameMkLst>
            <pc:docMk/>
            <pc:sldMk cId="3358767456" sldId="448"/>
            <ac:graphicFrameMk id="7" creationId="{0D22161C-04AC-1757-D3D6-E1E860222686}"/>
          </ac:graphicFrameMkLst>
        </pc:graphicFrameChg>
      </pc:sldChg>
      <pc:sldChg chg="modSp del mod">
        <pc:chgData name="Mirjam de Jong | Lievens Communicatie" userId="f643dc2d-4df7-4af4-886c-f9358377d08b" providerId="ADAL" clId="{A7FCC7E4-4252-49D4-8DD7-364A6C26DC3E}" dt="2025-02-19T13:32:46.673" v="6357" actId="47"/>
        <pc:sldMkLst>
          <pc:docMk/>
          <pc:sldMk cId="1627467420" sldId="449"/>
        </pc:sldMkLst>
      </pc:sldChg>
      <pc:sldChg chg="ord">
        <pc:chgData name="Mirjam de Jong | Lievens Communicatie" userId="f643dc2d-4df7-4af4-886c-f9358377d08b" providerId="ADAL" clId="{A7FCC7E4-4252-49D4-8DD7-364A6C26DC3E}" dt="2025-01-16T10:13:25.068" v="176"/>
        <pc:sldMkLst>
          <pc:docMk/>
          <pc:sldMk cId="2273168926" sldId="451"/>
        </pc:sldMkLst>
      </pc:sldChg>
      <pc:sldChg chg="modSp mod">
        <pc:chgData name="Mirjam de Jong | Lievens Communicatie" userId="f643dc2d-4df7-4af4-886c-f9358377d08b" providerId="ADAL" clId="{A7FCC7E4-4252-49D4-8DD7-364A6C26DC3E}" dt="2025-01-16T15:53:01.323" v="2164" actId="20577"/>
        <pc:sldMkLst>
          <pc:docMk/>
          <pc:sldMk cId="2626729548" sldId="457"/>
        </pc:sldMkLst>
        <pc:spChg chg="mod">
          <ac:chgData name="Mirjam de Jong | Lievens Communicatie" userId="f643dc2d-4df7-4af4-886c-f9358377d08b" providerId="ADAL" clId="{A7FCC7E4-4252-49D4-8DD7-364A6C26DC3E}" dt="2025-01-16T15:52:25.978" v="2148" actId="1076"/>
          <ac:spMkLst>
            <pc:docMk/>
            <pc:sldMk cId="2626729548" sldId="457"/>
            <ac:spMk id="3" creationId="{123E17BE-5C25-B6DF-3B1A-0DAFE10239FF}"/>
          </ac:spMkLst>
        </pc:spChg>
        <pc:spChg chg="mod">
          <ac:chgData name="Mirjam de Jong | Lievens Communicatie" userId="f643dc2d-4df7-4af4-886c-f9358377d08b" providerId="ADAL" clId="{A7FCC7E4-4252-49D4-8DD7-364A6C26DC3E}" dt="2025-01-16T15:53:01.323" v="2164" actId="20577"/>
          <ac:spMkLst>
            <pc:docMk/>
            <pc:sldMk cId="2626729548" sldId="457"/>
            <ac:spMk id="4" creationId="{11F42764-F858-D54C-11A4-B6C3E39B85FA}"/>
          </ac:spMkLst>
        </pc:spChg>
      </pc:sldChg>
      <pc:sldChg chg="modSp mod">
        <pc:chgData name="Mirjam de Jong | Lievens Communicatie" userId="f643dc2d-4df7-4af4-886c-f9358377d08b" providerId="ADAL" clId="{A7FCC7E4-4252-49D4-8DD7-364A6C26DC3E}" dt="2025-01-21T15:58:39.765" v="4160" actId="20577"/>
        <pc:sldMkLst>
          <pc:docMk/>
          <pc:sldMk cId="3836081385" sldId="458"/>
        </pc:sldMkLst>
        <pc:spChg chg="mod">
          <ac:chgData name="Mirjam de Jong | Lievens Communicatie" userId="f643dc2d-4df7-4af4-886c-f9358377d08b" providerId="ADAL" clId="{A7FCC7E4-4252-49D4-8DD7-364A6C26DC3E}" dt="2025-01-21T15:58:39.765" v="4160" actId="20577"/>
          <ac:spMkLst>
            <pc:docMk/>
            <pc:sldMk cId="3836081385" sldId="458"/>
            <ac:spMk id="4" creationId="{CA5CF880-3165-BA8E-9558-C9AAB76C5DA0}"/>
          </ac:spMkLst>
        </pc:spChg>
      </pc:sldChg>
      <pc:sldChg chg="modSp mod">
        <pc:chgData name="Mirjam de Jong | Lievens Communicatie" userId="f643dc2d-4df7-4af4-886c-f9358377d08b" providerId="ADAL" clId="{A7FCC7E4-4252-49D4-8DD7-364A6C26DC3E}" dt="2025-01-21T15:59:52.146" v="4185" actId="20577"/>
        <pc:sldMkLst>
          <pc:docMk/>
          <pc:sldMk cId="2904472973" sldId="459"/>
        </pc:sldMkLst>
        <pc:spChg chg="mod">
          <ac:chgData name="Mirjam de Jong | Lievens Communicatie" userId="f643dc2d-4df7-4af4-886c-f9358377d08b" providerId="ADAL" clId="{A7FCC7E4-4252-49D4-8DD7-364A6C26DC3E}" dt="2025-01-21T15:59:52.146" v="4185" actId="20577"/>
          <ac:spMkLst>
            <pc:docMk/>
            <pc:sldMk cId="2904472973" sldId="459"/>
            <ac:spMk id="4" creationId="{34F8E02D-1289-D021-72E4-34D0A0C2A82D}"/>
          </ac:spMkLst>
        </pc:spChg>
      </pc:sldChg>
      <pc:sldChg chg="modSp mod">
        <pc:chgData name="Mirjam de Jong | Lievens Communicatie" userId="f643dc2d-4df7-4af4-886c-f9358377d08b" providerId="ADAL" clId="{A7FCC7E4-4252-49D4-8DD7-364A6C26DC3E}" dt="2025-02-19T12:39:35.072" v="6318" actId="255"/>
        <pc:sldMkLst>
          <pc:docMk/>
          <pc:sldMk cId="3771057356" sldId="461"/>
        </pc:sldMkLst>
        <pc:spChg chg="mod">
          <ac:chgData name="Mirjam de Jong | Lievens Communicatie" userId="f643dc2d-4df7-4af4-886c-f9358377d08b" providerId="ADAL" clId="{A7FCC7E4-4252-49D4-8DD7-364A6C26DC3E}" dt="2025-02-19T12:39:35.072" v="6318" actId="255"/>
          <ac:spMkLst>
            <pc:docMk/>
            <pc:sldMk cId="3771057356" sldId="461"/>
            <ac:spMk id="3" creationId="{BBE785C1-49F2-1FF6-AC7C-EA3265A01CA2}"/>
          </ac:spMkLst>
        </pc:spChg>
      </pc:sldChg>
      <pc:sldChg chg="modSp mod ord">
        <pc:chgData name="Mirjam de Jong | Lievens Communicatie" userId="f643dc2d-4df7-4af4-886c-f9358377d08b" providerId="ADAL" clId="{A7FCC7E4-4252-49D4-8DD7-364A6C26DC3E}" dt="2025-02-19T15:47:11.093" v="6745" actId="20577"/>
        <pc:sldMkLst>
          <pc:docMk/>
          <pc:sldMk cId="3365905797" sldId="463"/>
        </pc:sldMkLst>
        <pc:spChg chg="mod">
          <ac:chgData name="Mirjam de Jong | Lievens Communicatie" userId="f643dc2d-4df7-4af4-886c-f9358377d08b" providerId="ADAL" clId="{A7FCC7E4-4252-49D4-8DD7-364A6C26DC3E}" dt="2025-02-19T15:47:11.093" v="6745" actId="20577"/>
          <ac:spMkLst>
            <pc:docMk/>
            <pc:sldMk cId="3365905797" sldId="463"/>
            <ac:spMk id="2" creationId="{53D0CABD-02B9-B333-40AD-1BE66FC7F7A0}"/>
          </ac:spMkLst>
        </pc:spChg>
        <pc:spChg chg="mod">
          <ac:chgData name="Mirjam de Jong | Lievens Communicatie" userId="f643dc2d-4df7-4af4-886c-f9358377d08b" providerId="ADAL" clId="{A7FCC7E4-4252-49D4-8DD7-364A6C26DC3E}" dt="2025-01-17T10:57:30.841" v="4054" actId="20577"/>
          <ac:spMkLst>
            <pc:docMk/>
            <pc:sldMk cId="3365905797" sldId="463"/>
            <ac:spMk id="3" creationId="{7222C4F7-8615-C464-3028-B0BCAAF1178D}"/>
          </ac:spMkLst>
        </pc:spChg>
      </pc:sldChg>
      <pc:sldChg chg="add del">
        <pc:chgData name="Mirjam de Jong | Lievens Communicatie" userId="f643dc2d-4df7-4af4-886c-f9358377d08b" providerId="ADAL" clId="{A7FCC7E4-4252-49D4-8DD7-364A6C26DC3E}" dt="2025-01-16T14:23:45.236" v="432" actId="47"/>
        <pc:sldMkLst>
          <pc:docMk/>
          <pc:sldMk cId="1097060440" sldId="464"/>
        </pc:sldMkLst>
      </pc:sldChg>
      <pc:sldChg chg="del">
        <pc:chgData name="Mirjam de Jong | Lievens Communicatie" userId="f643dc2d-4df7-4af4-886c-f9358377d08b" providerId="ADAL" clId="{A7FCC7E4-4252-49D4-8DD7-364A6C26DC3E}" dt="2025-01-16T10:23:31.458" v="179" actId="47"/>
        <pc:sldMkLst>
          <pc:docMk/>
          <pc:sldMk cId="2503818933" sldId="465"/>
        </pc:sldMkLst>
      </pc:sldChg>
      <pc:sldChg chg="modSp mod">
        <pc:chgData name="Mirjam de Jong | Lievens Communicatie" userId="f643dc2d-4df7-4af4-886c-f9358377d08b" providerId="ADAL" clId="{A7FCC7E4-4252-49D4-8DD7-364A6C26DC3E}" dt="2025-02-21T08:34:56.694" v="7395" actId="20577"/>
        <pc:sldMkLst>
          <pc:docMk/>
          <pc:sldMk cId="3570870524" sldId="466"/>
        </pc:sldMkLst>
        <pc:spChg chg="mod">
          <ac:chgData name="Mirjam de Jong | Lievens Communicatie" userId="f643dc2d-4df7-4af4-886c-f9358377d08b" providerId="ADAL" clId="{A7FCC7E4-4252-49D4-8DD7-364A6C26DC3E}" dt="2025-01-17T10:43:31.836" v="3469" actId="1076"/>
          <ac:spMkLst>
            <pc:docMk/>
            <pc:sldMk cId="3570870524" sldId="466"/>
            <ac:spMk id="2" creationId="{2F1EF078-DD7A-DC87-B436-5A04725A3C11}"/>
          </ac:spMkLst>
        </pc:spChg>
        <pc:spChg chg="mod">
          <ac:chgData name="Mirjam de Jong | Lievens Communicatie" userId="f643dc2d-4df7-4af4-886c-f9358377d08b" providerId="ADAL" clId="{A7FCC7E4-4252-49D4-8DD7-364A6C26DC3E}" dt="2025-02-21T08:34:56.694" v="7395" actId="20577"/>
          <ac:spMkLst>
            <pc:docMk/>
            <pc:sldMk cId="3570870524" sldId="466"/>
            <ac:spMk id="3" creationId="{6B66A482-B929-6A52-EBFB-3955C8DAFB8E}"/>
          </ac:spMkLst>
        </pc:spChg>
      </pc:sldChg>
      <pc:sldChg chg="addSp modSp del mod">
        <pc:chgData name="Mirjam de Jong | Lievens Communicatie" userId="f643dc2d-4df7-4af4-886c-f9358377d08b" providerId="ADAL" clId="{A7FCC7E4-4252-49D4-8DD7-364A6C26DC3E}" dt="2025-01-16T14:31:45.677" v="489" actId="47"/>
        <pc:sldMkLst>
          <pc:docMk/>
          <pc:sldMk cId="1104845092" sldId="467"/>
        </pc:sldMkLst>
      </pc:sldChg>
      <pc:sldChg chg="addSp delSp modSp mod">
        <pc:chgData name="Mirjam de Jong | Lievens Communicatie" userId="f643dc2d-4df7-4af4-886c-f9358377d08b" providerId="ADAL" clId="{A7FCC7E4-4252-49D4-8DD7-364A6C26DC3E}" dt="2025-01-21T15:56:52.067" v="4142" actId="1076"/>
        <pc:sldMkLst>
          <pc:docMk/>
          <pc:sldMk cId="939636500" sldId="468"/>
        </pc:sldMkLst>
        <pc:spChg chg="mod">
          <ac:chgData name="Mirjam de Jong | Lievens Communicatie" userId="f643dc2d-4df7-4af4-886c-f9358377d08b" providerId="ADAL" clId="{A7FCC7E4-4252-49D4-8DD7-364A6C26DC3E}" dt="2025-01-16T14:32:45.504" v="533" actId="1076"/>
          <ac:spMkLst>
            <pc:docMk/>
            <pc:sldMk cId="939636500" sldId="468"/>
            <ac:spMk id="2" creationId="{8A5236A0-B532-9011-ACAE-A82E17F2B522}"/>
          </ac:spMkLst>
        </pc:spChg>
        <pc:spChg chg="mod">
          <ac:chgData name="Mirjam de Jong | Lievens Communicatie" userId="f643dc2d-4df7-4af4-886c-f9358377d08b" providerId="ADAL" clId="{A7FCC7E4-4252-49D4-8DD7-364A6C26DC3E}" dt="2025-01-21T15:56:40.891" v="4140" actId="14100"/>
          <ac:spMkLst>
            <pc:docMk/>
            <pc:sldMk cId="939636500" sldId="468"/>
            <ac:spMk id="3" creationId="{BB9EF2AB-13F2-E08B-CAA8-BF62E8922B2A}"/>
          </ac:spMkLst>
        </pc:spChg>
        <pc:picChg chg="add mod">
          <ac:chgData name="Mirjam de Jong | Lievens Communicatie" userId="f643dc2d-4df7-4af4-886c-f9358377d08b" providerId="ADAL" clId="{A7FCC7E4-4252-49D4-8DD7-364A6C26DC3E}" dt="2025-01-21T15:56:52.067" v="4142" actId="1076"/>
          <ac:picMkLst>
            <pc:docMk/>
            <pc:sldMk cId="939636500" sldId="468"/>
            <ac:picMk id="5" creationId="{360D5203-B896-E797-82F1-B253700A7EA9}"/>
          </ac:picMkLst>
        </pc:picChg>
      </pc:sldChg>
      <pc:sldChg chg="addSp delSp modSp mod">
        <pc:chgData name="Mirjam de Jong | Lievens Communicatie" userId="f643dc2d-4df7-4af4-886c-f9358377d08b" providerId="ADAL" clId="{A7FCC7E4-4252-49D4-8DD7-364A6C26DC3E}" dt="2025-01-16T14:35:04.232" v="605" actId="1076"/>
        <pc:sldMkLst>
          <pc:docMk/>
          <pc:sldMk cId="384379011" sldId="469"/>
        </pc:sldMkLst>
        <pc:spChg chg="mod">
          <ac:chgData name="Mirjam de Jong | Lievens Communicatie" userId="f643dc2d-4df7-4af4-886c-f9358377d08b" providerId="ADAL" clId="{A7FCC7E4-4252-49D4-8DD7-364A6C26DC3E}" dt="2025-01-16T14:33:41.428" v="596" actId="20577"/>
          <ac:spMkLst>
            <pc:docMk/>
            <pc:sldMk cId="384379011" sldId="469"/>
            <ac:spMk id="2" creationId="{4F07500D-0C3C-5DB6-2966-4B82DC4C31D2}"/>
          </ac:spMkLst>
        </pc:spChg>
        <pc:picChg chg="add mod">
          <ac:chgData name="Mirjam de Jong | Lievens Communicatie" userId="f643dc2d-4df7-4af4-886c-f9358377d08b" providerId="ADAL" clId="{A7FCC7E4-4252-49D4-8DD7-364A6C26DC3E}" dt="2025-01-16T14:35:04.232" v="605" actId="1076"/>
          <ac:picMkLst>
            <pc:docMk/>
            <pc:sldMk cId="384379011" sldId="469"/>
            <ac:picMk id="5" creationId="{E0130807-820D-1016-98CE-85744899431A}"/>
          </ac:picMkLst>
        </pc:picChg>
      </pc:sldChg>
      <pc:sldChg chg="addSp delSp modSp mod">
        <pc:chgData name="Mirjam de Jong | Lievens Communicatie" userId="f643dc2d-4df7-4af4-886c-f9358377d08b" providerId="ADAL" clId="{A7FCC7E4-4252-49D4-8DD7-364A6C26DC3E}" dt="2025-01-17T10:27:12.797" v="2747" actId="20577"/>
        <pc:sldMkLst>
          <pc:docMk/>
          <pc:sldMk cId="3320630694" sldId="470"/>
        </pc:sldMkLst>
        <pc:spChg chg="mod">
          <ac:chgData name="Mirjam de Jong | Lievens Communicatie" userId="f643dc2d-4df7-4af4-886c-f9358377d08b" providerId="ADAL" clId="{A7FCC7E4-4252-49D4-8DD7-364A6C26DC3E}" dt="2025-01-17T10:27:12.797" v="2747" actId="20577"/>
          <ac:spMkLst>
            <pc:docMk/>
            <pc:sldMk cId="3320630694" sldId="470"/>
            <ac:spMk id="2" creationId="{300C45F4-CDB1-FD56-34AE-279C5529B817}"/>
          </ac:spMkLst>
        </pc:spChg>
        <pc:picChg chg="add mod">
          <ac:chgData name="Mirjam de Jong | Lievens Communicatie" userId="f643dc2d-4df7-4af4-886c-f9358377d08b" providerId="ADAL" clId="{A7FCC7E4-4252-49D4-8DD7-364A6C26DC3E}" dt="2025-01-16T14:37:15.360" v="790" actId="1076"/>
          <ac:picMkLst>
            <pc:docMk/>
            <pc:sldMk cId="3320630694" sldId="470"/>
            <ac:picMk id="4" creationId="{F531287F-FB5C-CBB7-17F1-23A91F9C154C}"/>
          </ac:picMkLst>
        </pc:picChg>
      </pc:sldChg>
      <pc:sldChg chg="addSp delSp modSp del mod">
        <pc:chgData name="Mirjam de Jong | Lievens Communicatie" userId="f643dc2d-4df7-4af4-886c-f9358377d08b" providerId="ADAL" clId="{A7FCC7E4-4252-49D4-8DD7-364A6C26DC3E}" dt="2025-01-16T14:40:09.901" v="870" actId="2696"/>
        <pc:sldMkLst>
          <pc:docMk/>
          <pc:sldMk cId="602180596" sldId="471"/>
        </pc:sldMkLst>
      </pc:sldChg>
      <pc:sldChg chg="modSp del mod">
        <pc:chgData name="Mirjam de Jong | Lievens Communicatie" userId="f643dc2d-4df7-4af4-886c-f9358377d08b" providerId="ADAL" clId="{A7FCC7E4-4252-49D4-8DD7-364A6C26DC3E}" dt="2025-01-16T14:41:53.669" v="951" actId="2696"/>
        <pc:sldMkLst>
          <pc:docMk/>
          <pc:sldMk cId="1535785451" sldId="471"/>
        </pc:sldMkLst>
      </pc:sldChg>
      <pc:sldChg chg="modSp mod">
        <pc:chgData name="Mirjam de Jong | Lievens Communicatie" userId="f643dc2d-4df7-4af4-886c-f9358377d08b" providerId="ADAL" clId="{A7FCC7E4-4252-49D4-8DD7-364A6C26DC3E}" dt="2025-01-17T10:34:49.616" v="3094" actId="20577"/>
        <pc:sldMkLst>
          <pc:docMk/>
          <pc:sldMk cId="2847997590" sldId="471"/>
        </pc:sldMkLst>
        <pc:spChg chg="mod">
          <ac:chgData name="Mirjam de Jong | Lievens Communicatie" userId="f643dc2d-4df7-4af4-886c-f9358377d08b" providerId="ADAL" clId="{A7FCC7E4-4252-49D4-8DD7-364A6C26DC3E}" dt="2025-01-17T10:34:49.616" v="3094" actId="20577"/>
          <ac:spMkLst>
            <pc:docMk/>
            <pc:sldMk cId="2847997590" sldId="471"/>
            <ac:spMk id="2" creationId="{A8364B31-D112-5297-CB60-4866AAEC932E}"/>
          </ac:spMkLst>
        </pc:spChg>
        <pc:picChg chg="mod">
          <ac:chgData name="Mirjam de Jong | Lievens Communicatie" userId="f643dc2d-4df7-4af4-886c-f9358377d08b" providerId="ADAL" clId="{A7FCC7E4-4252-49D4-8DD7-364A6C26DC3E}" dt="2025-01-16T14:42:58.662" v="1001" actId="1076"/>
          <ac:picMkLst>
            <pc:docMk/>
            <pc:sldMk cId="2847997590" sldId="471"/>
            <ac:picMk id="3" creationId="{A81C6E22-D748-67AC-BEC6-E875224B2671}"/>
          </ac:picMkLst>
        </pc:picChg>
      </pc:sldChg>
      <pc:sldChg chg="addSp modSp del mod">
        <pc:chgData name="Mirjam de Jong | Lievens Communicatie" userId="f643dc2d-4df7-4af4-886c-f9358377d08b" providerId="ADAL" clId="{A7FCC7E4-4252-49D4-8DD7-364A6C26DC3E}" dt="2025-01-16T14:58:28.663" v="1125" actId="47"/>
        <pc:sldMkLst>
          <pc:docMk/>
          <pc:sldMk cId="1339472645" sldId="472"/>
        </pc:sldMkLst>
      </pc:sldChg>
      <pc:sldChg chg="addSp delSp modSp mod">
        <pc:chgData name="Mirjam de Jong | Lievens Communicatie" userId="f643dc2d-4df7-4af4-886c-f9358377d08b" providerId="ADAL" clId="{A7FCC7E4-4252-49D4-8DD7-364A6C26DC3E}" dt="2025-01-16T15:44:31.189" v="1698" actId="113"/>
        <pc:sldMkLst>
          <pc:docMk/>
          <pc:sldMk cId="3634411082" sldId="473"/>
        </pc:sldMkLst>
        <pc:spChg chg="mod">
          <ac:chgData name="Mirjam de Jong | Lievens Communicatie" userId="f643dc2d-4df7-4af4-886c-f9358377d08b" providerId="ADAL" clId="{A7FCC7E4-4252-49D4-8DD7-364A6C26DC3E}" dt="2025-01-16T14:59:06.606" v="1168" actId="1076"/>
          <ac:spMkLst>
            <pc:docMk/>
            <pc:sldMk cId="3634411082" sldId="473"/>
            <ac:spMk id="2" creationId="{843E1F86-B793-917B-5515-D7FC499D72BA}"/>
          </ac:spMkLst>
        </pc:spChg>
        <pc:spChg chg="mod">
          <ac:chgData name="Mirjam de Jong | Lievens Communicatie" userId="f643dc2d-4df7-4af4-886c-f9358377d08b" providerId="ADAL" clId="{A7FCC7E4-4252-49D4-8DD7-364A6C26DC3E}" dt="2025-01-16T15:44:31.189" v="1698" actId="113"/>
          <ac:spMkLst>
            <pc:docMk/>
            <pc:sldMk cId="3634411082" sldId="473"/>
            <ac:spMk id="3" creationId="{8C4273F3-6CA3-F07C-6957-2C89459D347D}"/>
          </ac:spMkLst>
        </pc:spChg>
        <pc:picChg chg="add mod modCrop">
          <ac:chgData name="Mirjam de Jong | Lievens Communicatie" userId="f643dc2d-4df7-4af4-886c-f9358377d08b" providerId="ADAL" clId="{A7FCC7E4-4252-49D4-8DD7-364A6C26DC3E}" dt="2025-01-16T15:44:12.346" v="1690" actId="1076"/>
          <ac:picMkLst>
            <pc:docMk/>
            <pc:sldMk cId="3634411082" sldId="473"/>
            <ac:picMk id="4" creationId="{44972EAF-1D59-194B-EB0B-C585FD46D70A}"/>
          </ac:picMkLst>
        </pc:picChg>
      </pc:sldChg>
      <pc:sldChg chg="addSp delSp modSp mod modClrScheme chgLayout">
        <pc:chgData name="Mirjam de Jong | Lievens Communicatie" userId="f643dc2d-4df7-4af4-886c-f9358377d08b" providerId="ADAL" clId="{A7FCC7E4-4252-49D4-8DD7-364A6C26DC3E}" dt="2025-02-20T15:40:58.402" v="6748" actId="20577"/>
        <pc:sldMkLst>
          <pc:docMk/>
          <pc:sldMk cId="638122171" sldId="474"/>
        </pc:sldMkLst>
        <pc:spChg chg="mod">
          <ac:chgData name="Mirjam de Jong | Lievens Communicatie" userId="f643dc2d-4df7-4af4-886c-f9358377d08b" providerId="ADAL" clId="{A7FCC7E4-4252-49D4-8DD7-364A6C26DC3E}" dt="2025-01-17T10:38:50.390" v="3148" actId="20577"/>
          <ac:spMkLst>
            <pc:docMk/>
            <pc:sldMk cId="638122171" sldId="474"/>
            <ac:spMk id="2" creationId="{7A3CC961-6F0F-C9EF-2C99-4F1B19A6DB7E}"/>
          </ac:spMkLst>
        </pc:spChg>
        <pc:spChg chg="mod">
          <ac:chgData name="Mirjam de Jong | Lievens Communicatie" userId="f643dc2d-4df7-4af4-886c-f9358377d08b" providerId="ADAL" clId="{A7FCC7E4-4252-49D4-8DD7-364A6C26DC3E}" dt="2025-02-20T15:40:58.402" v="6748" actId="20577"/>
          <ac:spMkLst>
            <pc:docMk/>
            <pc:sldMk cId="638122171" sldId="474"/>
            <ac:spMk id="3" creationId="{796A9105-5744-FBFC-34F6-11F5F5569F51}"/>
          </ac:spMkLst>
        </pc:spChg>
        <pc:picChg chg="add mod ord">
          <ac:chgData name="Mirjam de Jong | Lievens Communicatie" userId="f643dc2d-4df7-4af4-886c-f9358377d08b" providerId="ADAL" clId="{A7FCC7E4-4252-49D4-8DD7-364A6C26DC3E}" dt="2025-01-17T10:42:55.165" v="3440" actId="1076"/>
          <ac:picMkLst>
            <pc:docMk/>
            <pc:sldMk cId="638122171" sldId="474"/>
            <ac:picMk id="4" creationId="{44FEFDAC-2F67-7D4C-6B0C-ED9E52F3E4CA}"/>
          </ac:picMkLst>
        </pc:picChg>
      </pc:sldChg>
      <pc:sldChg chg="modSp new del mod">
        <pc:chgData name="Mirjam de Jong | Lievens Communicatie" userId="f643dc2d-4df7-4af4-886c-f9358377d08b" providerId="ADAL" clId="{A7FCC7E4-4252-49D4-8DD7-364A6C26DC3E}" dt="2025-02-19T15:43:55.329" v="6656" actId="47"/>
        <pc:sldMkLst>
          <pc:docMk/>
          <pc:sldMk cId="2165543285" sldId="475"/>
        </pc:sldMkLst>
      </pc:sldChg>
      <pc:sldChg chg="delSp modSp mod ord">
        <pc:chgData name="Mirjam de Jong | Lievens Communicatie" userId="f643dc2d-4df7-4af4-886c-f9358377d08b" providerId="ADAL" clId="{A7FCC7E4-4252-49D4-8DD7-364A6C26DC3E}" dt="2025-02-20T16:07:59.380" v="7160" actId="1076"/>
        <pc:sldMkLst>
          <pc:docMk/>
          <pc:sldMk cId="2410004442" sldId="476"/>
        </pc:sldMkLst>
        <pc:spChg chg="mod">
          <ac:chgData name="Mirjam de Jong | Lievens Communicatie" userId="f643dc2d-4df7-4af4-886c-f9358377d08b" providerId="ADAL" clId="{A7FCC7E4-4252-49D4-8DD7-364A6C26DC3E}" dt="2025-02-20T16:07:59.380" v="7160" actId="1076"/>
          <ac:spMkLst>
            <pc:docMk/>
            <pc:sldMk cId="2410004442" sldId="476"/>
            <ac:spMk id="3" creationId="{A6D26E38-F9A5-CFC4-45A2-4D14447D8286}"/>
          </ac:spMkLst>
        </pc:spChg>
        <pc:spChg chg="mod">
          <ac:chgData name="Mirjam de Jong | Lievens Communicatie" userId="f643dc2d-4df7-4af4-886c-f9358377d08b" providerId="ADAL" clId="{A7FCC7E4-4252-49D4-8DD7-364A6C26DC3E}" dt="2025-02-20T16:07:39.797" v="7158" actId="2711"/>
          <ac:spMkLst>
            <pc:docMk/>
            <pc:sldMk cId="2410004442" sldId="476"/>
            <ac:spMk id="5" creationId="{C7270A79-E6C6-FFD0-91EE-1F49E7369234}"/>
          </ac:spMkLst>
        </pc:spChg>
        <pc:spChg chg="mod">
          <ac:chgData name="Mirjam de Jong | Lievens Communicatie" userId="f643dc2d-4df7-4af4-886c-f9358377d08b" providerId="ADAL" clId="{A7FCC7E4-4252-49D4-8DD7-364A6C26DC3E}" dt="2025-02-20T16:07:28.564" v="7157" actId="2711"/>
          <ac:spMkLst>
            <pc:docMk/>
            <pc:sldMk cId="2410004442" sldId="476"/>
            <ac:spMk id="6" creationId="{0B4816A0-8E12-A639-4AD7-FF37244B43DD}"/>
          </ac:spMkLst>
        </pc:spChg>
        <pc:spChg chg="mod">
          <ac:chgData name="Mirjam de Jong | Lievens Communicatie" userId="f643dc2d-4df7-4af4-886c-f9358377d08b" providerId="ADAL" clId="{A7FCC7E4-4252-49D4-8DD7-364A6C26DC3E}" dt="2025-02-20T16:07:15.299" v="7156" actId="2711"/>
          <ac:spMkLst>
            <pc:docMk/>
            <pc:sldMk cId="2410004442" sldId="476"/>
            <ac:spMk id="9" creationId="{40A0399C-83E0-355B-77F2-BFF712820EE6}"/>
          </ac:spMkLst>
        </pc:spChg>
        <pc:spChg chg="mod">
          <ac:chgData name="Mirjam de Jong | Lievens Communicatie" userId="f643dc2d-4df7-4af4-886c-f9358377d08b" providerId="ADAL" clId="{A7FCC7E4-4252-49D4-8DD7-364A6C26DC3E}" dt="2025-02-20T16:07:48.040" v="7159" actId="2711"/>
          <ac:spMkLst>
            <pc:docMk/>
            <pc:sldMk cId="2410004442" sldId="476"/>
            <ac:spMk id="10" creationId="{803BA963-D49B-DD9B-5E50-D280D0DFB0A1}"/>
          </ac:spMkLst>
        </pc:spChg>
        <pc:picChg chg="mod modCrop">
          <ac:chgData name="Mirjam de Jong | Lievens Communicatie" userId="f643dc2d-4df7-4af4-886c-f9358377d08b" providerId="ADAL" clId="{A7FCC7E4-4252-49D4-8DD7-364A6C26DC3E}" dt="2025-02-19T15:29:20.394" v="6551" actId="732"/>
          <ac:picMkLst>
            <pc:docMk/>
            <pc:sldMk cId="2410004442" sldId="476"/>
            <ac:picMk id="4" creationId="{A8FDB2A5-2079-3227-C9CC-5B16B50D3CB0}"/>
          </ac:picMkLst>
        </pc:picChg>
      </pc:sldChg>
      <pc:sldChg chg="modSp del mod ord modNotesTx">
        <pc:chgData name="Mirjam de Jong | Lievens Communicatie" userId="f643dc2d-4df7-4af4-886c-f9358377d08b" providerId="ADAL" clId="{A7FCC7E4-4252-49D4-8DD7-364A6C26DC3E}" dt="2025-02-19T15:29:59.486" v="6555" actId="47"/>
        <pc:sldMkLst>
          <pc:docMk/>
          <pc:sldMk cId="1187340714" sldId="477"/>
        </pc:sldMkLst>
      </pc:sldChg>
      <pc:sldChg chg="modSp mod">
        <pc:chgData name="Mirjam de Jong | Lievens Communicatie" userId="f643dc2d-4df7-4af4-886c-f9358377d08b" providerId="ADAL" clId="{A7FCC7E4-4252-49D4-8DD7-364A6C26DC3E}" dt="2025-02-19T15:45:25.499" v="6726" actId="6549"/>
        <pc:sldMkLst>
          <pc:docMk/>
          <pc:sldMk cId="370929941" sldId="479"/>
        </pc:sldMkLst>
        <pc:spChg chg="mod">
          <ac:chgData name="Mirjam de Jong | Lievens Communicatie" userId="f643dc2d-4df7-4af4-886c-f9358377d08b" providerId="ADAL" clId="{A7FCC7E4-4252-49D4-8DD7-364A6C26DC3E}" dt="2025-02-19T15:45:25.499" v="6726" actId="6549"/>
          <ac:spMkLst>
            <pc:docMk/>
            <pc:sldMk cId="370929941" sldId="479"/>
            <ac:spMk id="3" creationId="{588E14A4-E997-177B-F91D-A8B030B747FC}"/>
          </ac:spMkLst>
        </pc:spChg>
      </pc:sldChg>
    </pc:docChg>
  </pc:docChgLst>
  <pc:docChgLst>
    <pc:chgData name="Marleen Groen | Lievens Communicatie" userId="708f9e36-ce99-4a0e-b7b7-6d965dafe8ef" providerId="ADAL" clId="{2846EE87-05F8-4338-BBF0-DD34E646C2CF}"/>
    <pc:docChg chg="undo redo custSel addSld delSld modSld sldOrd delMainMaster modMainMaster">
      <pc:chgData name="Marleen Groen | Lievens Communicatie" userId="708f9e36-ce99-4a0e-b7b7-6d965dafe8ef" providerId="ADAL" clId="{2846EE87-05F8-4338-BBF0-DD34E646C2CF}" dt="2024-12-13T10:01:05.625" v="8917" actId="6549"/>
      <pc:docMkLst>
        <pc:docMk/>
      </pc:docMkLst>
      <pc:sldChg chg="del">
        <pc:chgData name="Marleen Groen | Lievens Communicatie" userId="708f9e36-ce99-4a0e-b7b7-6d965dafe8ef" providerId="ADAL" clId="{2846EE87-05F8-4338-BBF0-DD34E646C2CF}" dt="2024-10-21T13:17:02.763" v="9" actId="2696"/>
        <pc:sldMkLst>
          <pc:docMk/>
          <pc:sldMk cId="1774172031" sldId="256"/>
        </pc:sldMkLst>
      </pc:sldChg>
      <pc:sldChg chg="addSp delSp modSp mod modClrScheme chgLayout modNotesTx">
        <pc:chgData name="Marleen Groen | Lievens Communicatie" userId="708f9e36-ce99-4a0e-b7b7-6d965dafe8ef" providerId="ADAL" clId="{2846EE87-05F8-4338-BBF0-DD34E646C2CF}" dt="2024-11-12T15:05:49.442" v="7025" actId="403"/>
        <pc:sldMkLst>
          <pc:docMk/>
          <pc:sldMk cId="1398473644" sldId="260"/>
        </pc:sldMkLst>
      </pc:sldChg>
      <pc:sldChg chg="modSp mod ord modNotesTx">
        <pc:chgData name="Marleen Groen | Lievens Communicatie" userId="708f9e36-ce99-4a0e-b7b7-6d965dafe8ef" providerId="ADAL" clId="{2846EE87-05F8-4338-BBF0-DD34E646C2CF}" dt="2024-11-12T15:09:00.981" v="7125" actId="1076"/>
        <pc:sldMkLst>
          <pc:docMk/>
          <pc:sldMk cId="2206875057" sldId="263"/>
        </pc:sldMkLst>
      </pc:sldChg>
      <pc:sldChg chg="del">
        <pc:chgData name="Marleen Groen | Lievens Communicatie" userId="708f9e36-ce99-4a0e-b7b7-6d965dafe8ef" providerId="ADAL" clId="{2846EE87-05F8-4338-BBF0-DD34E646C2CF}" dt="2024-10-21T13:20:07.261" v="17" actId="47"/>
        <pc:sldMkLst>
          <pc:docMk/>
          <pc:sldMk cId="2897782166" sldId="264"/>
        </pc:sldMkLst>
      </pc:sldChg>
      <pc:sldChg chg="del">
        <pc:chgData name="Marleen Groen | Lievens Communicatie" userId="708f9e36-ce99-4a0e-b7b7-6d965dafe8ef" providerId="ADAL" clId="{2846EE87-05F8-4338-BBF0-DD34E646C2CF}" dt="2024-10-21T13:19:41.409" v="16" actId="47"/>
        <pc:sldMkLst>
          <pc:docMk/>
          <pc:sldMk cId="665807393" sldId="269"/>
        </pc:sldMkLst>
      </pc:sldChg>
      <pc:sldChg chg="modSp mod">
        <pc:chgData name="Marleen Groen | Lievens Communicatie" userId="708f9e36-ce99-4a0e-b7b7-6d965dafe8ef" providerId="ADAL" clId="{2846EE87-05F8-4338-BBF0-DD34E646C2CF}" dt="2024-11-12T14:39:58.342" v="4724"/>
        <pc:sldMkLst>
          <pc:docMk/>
          <pc:sldMk cId="527800640" sldId="283"/>
        </pc:sldMkLst>
      </pc:sldChg>
      <pc:sldChg chg="delSp modSp del mod">
        <pc:chgData name="Marleen Groen | Lievens Communicatie" userId="708f9e36-ce99-4a0e-b7b7-6d965dafe8ef" providerId="ADAL" clId="{2846EE87-05F8-4338-BBF0-DD34E646C2CF}" dt="2024-10-21T14:33:11.836" v="315" actId="47"/>
        <pc:sldMkLst>
          <pc:docMk/>
          <pc:sldMk cId="4251275391" sldId="284"/>
        </pc:sldMkLst>
      </pc:sldChg>
      <pc:sldChg chg="del">
        <pc:chgData name="Marleen Groen | Lievens Communicatie" userId="708f9e36-ce99-4a0e-b7b7-6d965dafe8ef" providerId="ADAL" clId="{2846EE87-05F8-4338-BBF0-DD34E646C2CF}" dt="2024-10-21T13:21:16.958" v="24" actId="2696"/>
        <pc:sldMkLst>
          <pc:docMk/>
          <pc:sldMk cId="3381838397" sldId="285"/>
        </pc:sldMkLst>
      </pc:sldChg>
      <pc:sldChg chg="addSp delSp modSp mod ord modClrScheme chgLayout modNotesTx">
        <pc:chgData name="Marleen Groen | Lievens Communicatie" userId="708f9e36-ce99-4a0e-b7b7-6d965dafe8ef" providerId="ADAL" clId="{2846EE87-05F8-4338-BBF0-DD34E646C2CF}" dt="2024-11-12T15:08:46.902" v="7122" actId="1076"/>
        <pc:sldMkLst>
          <pc:docMk/>
          <pc:sldMk cId="1403960884" sldId="286"/>
        </pc:sldMkLst>
      </pc:sldChg>
      <pc:sldChg chg="del">
        <pc:chgData name="Marleen Groen | Lievens Communicatie" userId="708f9e36-ce99-4a0e-b7b7-6d965dafe8ef" providerId="ADAL" clId="{2846EE87-05F8-4338-BBF0-DD34E646C2CF}" dt="2024-10-21T13:20:07.261" v="17" actId="47"/>
        <pc:sldMkLst>
          <pc:docMk/>
          <pc:sldMk cId="2256954883" sldId="289"/>
        </pc:sldMkLst>
      </pc:sldChg>
      <pc:sldChg chg="del">
        <pc:chgData name="Marleen Groen | Lievens Communicatie" userId="708f9e36-ce99-4a0e-b7b7-6d965dafe8ef" providerId="ADAL" clId="{2846EE87-05F8-4338-BBF0-DD34E646C2CF}" dt="2024-10-21T13:20:07.261" v="17" actId="47"/>
        <pc:sldMkLst>
          <pc:docMk/>
          <pc:sldMk cId="1100003546" sldId="290"/>
        </pc:sldMkLst>
      </pc:sldChg>
      <pc:sldChg chg="del">
        <pc:chgData name="Marleen Groen | Lievens Communicatie" userId="708f9e36-ce99-4a0e-b7b7-6d965dafe8ef" providerId="ADAL" clId="{2846EE87-05F8-4338-BBF0-DD34E646C2CF}" dt="2024-10-21T13:20:07.261" v="17" actId="47"/>
        <pc:sldMkLst>
          <pc:docMk/>
          <pc:sldMk cId="2966305996" sldId="291"/>
        </pc:sldMkLst>
      </pc:sldChg>
      <pc:sldChg chg="del">
        <pc:chgData name="Marleen Groen | Lievens Communicatie" userId="708f9e36-ce99-4a0e-b7b7-6d965dafe8ef" providerId="ADAL" clId="{2846EE87-05F8-4338-BBF0-DD34E646C2CF}" dt="2024-10-21T13:20:07.261" v="17" actId="47"/>
        <pc:sldMkLst>
          <pc:docMk/>
          <pc:sldMk cId="2851033547" sldId="292"/>
        </pc:sldMkLst>
      </pc:sldChg>
      <pc:sldChg chg="del">
        <pc:chgData name="Marleen Groen | Lievens Communicatie" userId="708f9e36-ce99-4a0e-b7b7-6d965dafe8ef" providerId="ADAL" clId="{2846EE87-05F8-4338-BBF0-DD34E646C2CF}" dt="2024-10-21T13:20:07.261" v="17" actId="47"/>
        <pc:sldMkLst>
          <pc:docMk/>
          <pc:sldMk cId="1224385373" sldId="293"/>
        </pc:sldMkLst>
      </pc:sldChg>
      <pc:sldChg chg="del">
        <pc:chgData name="Marleen Groen | Lievens Communicatie" userId="708f9e36-ce99-4a0e-b7b7-6d965dafe8ef" providerId="ADAL" clId="{2846EE87-05F8-4338-BBF0-DD34E646C2CF}" dt="2024-10-21T13:20:07.261" v="17" actId="47"/>
        <pc:sldMkLst>
          <pc:docMk/>
          <pc:sldMk cId="545984564" sldId="294"/>
        </pc:sldMkLst>
      </pc:sldChg>
      <pc:sldChg chg="del ord">
        <pc:chgData name="Marleen Groen | Lievens Communicatie" userId="708f9e36-ce99-4a0e-b7b7-6d965dafe8ef" providerId="ADAL" clId="{2846EE87-05F8-4338-BBF0-DD34E646C2CF}" dt="2024-10-29T15:45:16.091" v="384" actId="47"/>
        <pc:sldMkLst>
          <pc:docMk/>
          <pc:sldMk cId="55981601" sldId="403"/>
        </pc:sldMkLst>
      </pc:sldChg>
      <pc:sldChg chg="addSp modSp new del">
        <pc:chgData name="Marleen Groen | Lievens Communicatie" userId="708f9e36-ce99-4a0e-b7b7-6d965dafe8ef" providerId="ADAL" clId="{2846EE87-05F8-4338-BBF0-DD34E646C2CF}" dt="2024-10-21T13:21:38.226" v="27" actId="47"/>
        <pc:sldMkLst>
          <pc:docMk/>
          <pc:sldMk cId="1722618805" sldId="404"/>
        </pc:sldMkLst>
      </pc:sldChg>
      <pc:sldChg chg="addSp modSp new del ord modNotesTx">
        <pc:chgData name="Marleen Groen | Lievens Communicatie" userId="708f9e36-ce99-4a0e-b7b7-6d965dafe8ef" providerId="ADAL" clId="{2846EE87-05F8-4338-BBF0-DD34E646C2CF}" dt="2024-10-31T12:47:17.856" v="2026" actId="47"/>
        <pc:sldMkLst>
          <pc:docMk/>
          <pc:sldMk cId="1148664303" sldId="405"/>
        </pc:sldMkLst>
      </pc:sldChg>
      <pc:sldChg chg="addSp modSp new del mod ord modNotesTx">
        <pc:chgData name="Marleen Groen | Lievens Communicatie" userId="708f9e36-ce99-4a0e-b7b7-6d965dafe8ef" providerId="ADAL" clId="{2846EE87-05F8-4338-BBF0-DD34E646C2CF}" dt="2024-10-31T12:47:20.781" v="2027" actId="47"/>
        <pc:sldMkLst>
          <pc:docMk/>
          <pc:sldMk cId="4253594926" sldId="406"/>
        </pc:sldMkLst>
      </pc:sldChg>
      <pc:sldChg chg="new del">
        <pc:chgData name="Marleen Groen | Lievens Communicatie" userId="708f9e36-ce99-4a0e-b7b7-6d965dafe8ef" providerId="ADAL" clId="{2846EE87-05F8-4338-BBF0-DD34E646C2CF}" dt="2024-10-21T13:26:24.183" v="45" actId="680"/>
        <pc:sldMkLst>
          <pc:docMk/>
          <pc:sldMk cId="55230688" sldId="407"/>
        </pc:sldMkLst>
      </pc:sldChg>
      <pc:sldChg chg="new del">
        <pc:chgData name="Marleen Groen | Lievens Communicatie" userId="708f9e36-ce99-4a0e-b7b7-6d965dafe8ef" providerId="ADAL" clId="{2846EE87-05F8-4338-BBF0-DD34E646C2CF}" dt="2024-10-21T13:27:15.425" v="59" actId="47"/>
        <pc:sldMkLst>
          <pc:docMk/>
          <pc:sldMk cId="2042584531" sldId="407"/>
        </pc:sldMkLst>
      </pc:sldChg>
      <pc:sldChg chg="addSp modSp new mod ord">
        <pc:chgData name="Marleen Groen | Lievens Communicatie" userId="708f9e36-ce99-4a0e-b7b7-6d965dafe8ef" providerId="ADAL" clId="{2846EE87-05F8-4338-BBF0-DD34E646C2CF}" dt="2024-11-12T12:45:13.070" v="3257" actId="2711"/>
        <pc:sldMkLst>
          <pc:docMk/>
          <pc:sldMk cId="3381633075" sldId="408"/>
        </pc:sldMkLst>
      </pc:sldChg>
      <pc:sldChg chg="modSp new ord">
        <pc:chgData name="Marleen Groen | Lievens Communicatie" userId="708f9e36-ce99-4a0e-b7b7-6d965dafe8ef" providerId="ADAL" clId="{2846EE87-05F8-4338-BBF0-DD34E646C2CF}" dt="2024-11-12T14:39:58.342" v="4724"/>
        <pc:sldMkLst>
          <pc:docMk/>
          <pc:sldMk cId="3527874854" sldId="409"/>
        </pc:sldMkLst>
      </pc:sldChg>
      <pc:sldChg chg="addSp modSp new del mod ord">
        <pc:chgData name="Marleen Groen | Lievens Communicatie" userId="708f9e36-ce99-4a0e-b7b7-6d965dafe8ef" providerId="ADAL" clId="{2846EE87-05F8-4338-BBF0-DD34E646C2CF}" dt="2024-10-30T09:33:02.361" v="1215" actId="2696"/>
        <pc:sldMkLst>
          <pc:docMk/>
          <pc:sldMk cId="2528593540" sldId="410"/>
        </pc:sldMkLst>
      </pc:sldChg>
      <pc:sldChg chg="addSp delSp modSp new mod ord modClrScheme chgLayout modNotesTx">
        <pc:chgData name="Marleen Groen | Lievens Communicatie" userId="708f9e36-ce99-4a0e-b7b7-6d965dafe8ef" providerId="ADAL" clId="{2846EE87-05F8-4338-BBF0-DD34E646C2CF}" dt="2024-11-12T15:09:45.680" v="7131"/>
        <pc:sldMkLst>
          <pc:docMk/>
          <pc:sldMk cId="1921464984" sldId="411"/>
        </pc:sldMkLst>
      </pc:sldChg>
      <pc:sldChg chg="addSp delSp modSp new del mod modClrScheme chgLayout modNotesTx">
        <pc:chgData name="Marleen Groen | Lievens Communicatie" userId="708f9e36-ce99-4a0e-b7b7-6d965dafe8ef" providerId="ADAL" clId="{2846EE87-05F8-4338-BBF0-DD34E646C2CF}" dt="2024-10-31T12:54:56.900" v="2062" actId="47"/>
        <pc:sldMkLst>
          <pc:docMk/>
          <pc:sldMk cId="676452185" sldId="412"/>
        </pc:sldMkLst>
      </pc:sldChg>
      <pc:sldChg chg="new del">
        <pc:chgData name="Marleen Groen | Lievens Communicatie" userId="708f9e36-ce99-4a0e-b7b7-6d965dafe8ef" providerId="ADAL" clId="{2846EE87-05F8-4338-BBF0-DD34E646C2CF}" dt="2024-10-30T08:50:46.930" v="562" actId="680"/>
        <pc:sldMkLst>
          <pc:docMk/>
          <pc:sldMk cId="74666525" sldId="413"/>
        </pc:sldMkLst>
      </pc:sldChg>
      <pc:sldChg chg="addSp delSp modSp new del mod ord modClrScheme chgLayout">
        <pc:chgData name="Marleen Groen | Lievens Communicatie" userId="708f9e36-ce99-4a0e-b7b7-6d965dafe8ef" providerId="ADAL" clId="{2846EE87-05F8-4338-BBF0-DD34E646C2CF}" dt="2024-11-11T13:07:15.092" v="2340" actId="47"/>
        <pc:sldMkLst>
          <pc:docMk/>
          <pc:sldMk cId="2499669849" sldId="413"/>
        </pc:sldMkLst>
      </pc:sldChg>
      <pc:sldChg chg="new del">
        <pc:chgData name="Marleen Groen | Lievens Communicatie" userId="708f9e36-ce99-4a0e-b7b7-6d965dafe8ef" providerId="ADAL" clId="{2846EE87-05F8-4338-BBF0-DD34E646C2CF}" dt="2024-10-30T09:09:38.594" v="1054" actId="47"/>
        <pc:sldMkLst>
          <pc:docMk/>
          <pc:sldMk cId="4082393117" sldId="414"/>
        </pc:sldMkLst>
      </pc:sldChg>
      <pc:sldChg chg="new del">
        <pc:chgData name="Marleen Groen | Lievens Communicatie" userId="708f9e36-ce99-4a0e-b7b7-6d965dafe8ef" providerId="ADAL" clId="{2846EE87-05F8-4338-BBF0-DD34E646C2CF}" dt="2024-10-30T08:58:19.668" v="745" actId="47"/>
        <pc:sldMkLst>
          <pc:docMk/>
          <pc:sldMk cId="4135043951" sldId="415"/>
        </pc:sldMkLst>
      </pc:sldChg>
      <pc:sldChg chg="addSp delSp modSp new mod ord modClrScheme chgLayout modNotesTx">
        <pc:chgData name="Marleen Groen | Lievens Communicatie" userId="708f9e36-ce99-4a0e-b7b7-6d965dafe8ef" providerId="ADAL" clId="{2846EE87-05F8-4338-BBF0-DD34E646C2CF}" dt="2024-12-13T09:25:38.904" v="8758"/>
        <pc:sldMkLst>
          <pc:docMk/>
          <pc:sldMk cId="14578846" sldId="416"/>
        </pc:sldMkLst>
      </pc:sldChg>
      <pc:sldChg chg="addSp delSp new del mod">
        <pc:chgData name="Marleen Groen | Lievens Communicatie" userId="708f9e36-ce99-4a0e-b7b7-6d965dafe8ef" providerId="ADAL" clId="{2846EE87-05F8-4338-BBF0-DD34E646C2CF}" dt="2024-10-30T09:27:01.167" v="1121" actId="680"/>
        <pc:sldMkLst>
          <pc:docMk/>
          <pc:sldMk cId="533343086" sldId="417"/>
        </pc:sldMkLst>
      </pc:sldChg>
      <pc:sldChg chg="new del">
        <pc:chgData name="Marleen Groen | Lievens Communicatie" userId="708f9e36-ce99-4a0e-b7b7-6d965dafe8ef" providerId="ADAL" clId="{2846EE87-05F8-4338-BBF0-DD34E646C2CF}" dt="2024-10-30T09:27:05.433" v="1123" actId="680"/>
        <pc:sldMkLst>
          <pc:docMk/>
          <pc:sldMk cId="1457029654" sldId="417"/>
        </pc:sldMkLst>
      </pc:sldChg>
      <pc:sldChg chg="addSp delSp modSp new mod ord modClrScheme chgLayout">
        <pc:chgData name="Marleen Groen | Lievens Communicatie" userId="708f9e36-ce99-4a0e-b7b7-6d965dafe8ef" providerId="ADAL" clId="{2846EE87-05F8-4338-BBF0-DD34E646C2CF}" dt="2024-11-12T15:06:14.294" v="7029" actId="1076"/>
        <pc:sldMkLst>
          <pc:docMk/>
          <pc:sldMk cId="2443833613" sldId="417"/>
        </pc:sldMkLst>
      </pc:sldChg>
      <pc:sldChg chg="addSp delSp modSp add del mod modClrScheme chgLayout modNotesTx">
        <pc:chgData name="Marleen Groen | Lievens Communicatie" userId="708f9e36-ce99-4a0e-b7b7-6d965dafe8ef" providerId="ADAL" clId="{2846EE87-05F8-4338-BBF0-DD34E646C2CF}" dt="2024-10-31T07:52:37.437" v="1863" actId="2696"/>
        <pc:sldMkLst>
          <pc:docMk/>
          <pc:sldMk cId="424664831" sldId="418"/>
        </pc:sldMkLst>
      </pc:sldChg>
      <pc:sldChg chg="addSp delSp modSp new mod ord modClrScheme chgLayout modNotesTx">
        <pc:chgData name="Marleen Groen | Lievens Communicatie" userId="708f9e36-ce99-4a0e-b7b7-6d965dafe8ef" providerId="ADAL" clId="{2846EE87-05F8-4338-BBF0-DD34E646C2CF}" dt="2024-11-12T15:09:57.590" v="7133"/>
        <pc:sldMkLst>
          <pc:docMk/>
          <pc:sldMk cId="1354385825" sldId="419"/>
        </pc:sldMkLst>
      </pc:sldChg>
      <pc:sldChg chg="addSp delSp modSp new mod ord modClrScheme chgLayout modNotesTx">
        <pc:chgData name="Marleen Groen | Lievens Communicatie" userId="708f9e36-ce99-4a0e-b7b7-6d965dafe8ef" providerId="ADAL" clId="{2846EE87-05F8-4338-BBF0-DD34E646C2CF}" dt="2024-11-12T15:13:57.291" v="7335" actId="20577"/>
        <pc:sldMkLst>
          <pc:docMk/>
          <pc:sldMk cId="2816588874" sldId="420"/>
        </pc:sldMkLst>
      </pc:sldChg>
      <pc:sldChg chg="new del">
        <pc:chgData name="Marleen Groen | Lievens Communicatie" userId="708f9e36-ce99-4a0e-b7b7-6d965dafe8ef" providerId="ADAL" clId="{2846EE87-05F8-4338-BBF0-DD34E646C2CF}" dt="2024-10-31T07:44:48.085" v="1471" actId="680"/>
        <pc:sldMkLst>
          <pc:docMk/>
          <pc:sldMk cId="4162423001" sldId="420"/>
        </pc:sldMkLst>
      </pc:sldChg>
      <pc:sldChg chg="addSp modSp new del mod">
        <pc:chgData name="Marleen Groen | Lievens Communicatie" userId="708f9e36-ce99-4a0e-b7b7-6d965dafe8ef" providerId="ADAL" clId="{2846EE87-05F8-4338-BBF0-DD34E646C2CF}" dt="2024-11-12T12:29:29.122" v="2831" actId="47"/>
        <pc:sldMkLst>
          <pc:docMk/>
          <pc:sldMk cId="3671982447" sldId="421"/>
        </pc:sldMkLst>
      </pc:sldChg>
      <pc:sldChg chg="new del">
        <pc:chgData name="Marleen Groen | Lievens Communicatie" userId="708f9e36-ce99-4a0e-b7b7-6d965dafe8ef" providerId="ADAL" clId="{2846EE87-05F8-4338-BBF0-DD34E646C2CF}" dt="2024-10-31T12:34:49.922" v="2007" actId="680"/>
        <pc:sldMkLst>
          <pc:docMk/>
          <pc:sldMk cId="32844976" sldId="422"/>
        </pc:sldMkLst>
      </pc:sldChg>
      <pc:sldChg chg="addSp modSp new mod ord modNotesTx">
        <pc:chgData name="Marleen Groen | Lievens Communicatie" userId="708f9e36-ce99-4a0e-b7b7-6d965dafe8ef" providerId="ADAL" clId="{2846EE87-05F8-4338-BBF0-DD34E646C2CF}" dt="2024-11-12T15:09:22.471" v="7126" actId="6549"/>
        <pc:sldMkLst>
          <pc:docMk/>
          <pc:sldMk cId="356418100" sldId="422"/>
        </pc:sldMkLst>
      </pc:sldChg>
      <pc:sldChg chg="addSp delSp modSp new del mod">
        <pc:chgData name="Marleen Groen | Lievens Communicatie" userId="708f9e36-ce99-4a0e-b7b7-6d965dafe8ef" providerId="ADAL" clId="{2846EE87-05F8-4338-BBF0-DD34E646C2CF}" dt="2024-10-31T12:51:56.568" v="2036" actId="680"/>
        <pc:sldMkLst>
          <pc:docMk/>
          <pc:sldMk cId="1605971246" sldId="423"/>
        </pc:sldMkLst>
      </pc:sldChg>
      <pc:sldChg chg="addSp delSp modSp new del mod ord modClrScheme chgLayout modNotesTx">
        <pc:chgData name="Marleen Groen | Lievens Communicatie" userId="708f9e36-ce99-4a0e-b7b7-6d965dafe8ef" providerId="ADAL" clId="{2846EE87-05F8-4338-BBF0-DD34E646C2CF}" dt="2024-11-12T12:38:34.693" v="3213" actId="47"/>
        <pc:sldMkLst>
          <pc:docMk/>
          <pc:sldMk cId="2068948098" sldId="423"/>
        </pc:sldMkLst>
      </pc:sldChg>
      <pc:sldChg chg="addSp modSp new del mod">
        <pc:chgData name="Marleen Groen | Lievens Communicatie" userId="708f9e36-ce99-4a0e-b7b7-6d965dafe8ef" providerId="ADAL" clId="{2846EE87-05F8-4338-BBF0-DD34E646C2CF}" dt="2024-10-31T12:52:30.407" v="2045" actId="680"/>
        <pc:sldMkLst>
          <pc:docMk/>
          <pc:sldMk cId="2942267630" sldId="423"/>
        </pc:sldMkLst>
      </pc:sldChg>
      <pc:sldChg chg="add">
        <pc:chgData name="Marleen Groen | Lievens Communicatie" userId="708f9e36-ce99-4a0e-b7b7-6d965dafe8ef" providerId="ADAL" clId="{2846EE87-05F8-4338-BBF0-DD34E646C2CF}" dt="2024-11-12T15:12:17.923" v="7225"/>
        <pc:sldMkLst>
          <pc:docMk/>
          <pc:sldMk cId="737927085" sldId="424"/>
        </pc:sldMkLst>
      </pc:sldChg>
      <pc:sldChg chg="addSp delSp modSp new del mod modClrScheme chgLayout modNotesTx">
        <pc:chgData name="Marleen Groen | Lievens Communicatie" userId="708f9e36-ce99-4a0e-b7b7-6d965dafe8ef" providerId="ADAL" clId="{2846EE87-05F8-4338-BBF0-DD34E646C2CF}" dt="2024-11-12T15:12:08.321" v="7224" actId="2696"/>
        <pc:sldMkLst>
          <pc:docMk/>
          <pc:sldMk cId="2645865083" sldId="424"/>
        </pc:sldMkLst>
      </pc:sldChg>
      <pc:sldChg chg="add">
        <pc:chgData name="Marleen Groen | Lievens Communicatie" userId="708f9e36-ce99-4a0e-b7b7-6d965dafe8ef" providerId="ADAL" clId="{2846EE87-05F8-4338-BBF0-DD34E646C2CF}" dt="2024-11-12T15:12:17.923" v="7225"/>
        <pc:sldMkLst>
          <pc:docMk/>
          <pc:sldMk cId="2050234872" sldId="425"/>
        </pc:sldMkLst>
      </pc:sldChg>
      <pc:sldChg chg="modSp add del mod">
        <pc:chgData name="Marleen Groen | Lievens Communicatie" userId="708f9e36-ce99-4a0e-b7b7-6d965dafe8ef" providerId="ADAL" clId="{2846EE87-05F8-4338-BBF0-DD34E646C2CF}" dt="2024-11-12T15:12:08.321" v="7224" actId="2696"/>
        <pc:sldMkLst>
          <pc:docMk/>
          <pc:sldMk cId="2978776924" sldId="425"/>
        </pc:sldMkLst>
      </pc:sldChg>
      <pc:sldChg chg="modSp new mod">
        <pc:chgData name="Marleen Groen | Lievens Communicatie" userId="708f9e36-ce99-4a0e-b7b7-6d965dafe8ef" providerId="ADAL" clId="{2846EE87-05F8-4338-BBF0-DD34E646C2CF}" dt="2024-11-12T15:06:00.831" v="7027" actId="1076"/>
        <pc:sldMkLst>
          <pc:docMk/>
          <pc:sldMk cId="3478919727" sldId="426"/>
        </pc:sldMkLst>
      </pc:sldChg>
      <pc:sldChg chg="modSp new del mod ord">
        <pc:chgData name="Marleen Groen | Lievens Communicatie" userId="708f9e36-ce99-4a0e-b7b7-6d965dafe8ef" providerId="ADAL" clId="{2846EE87-05F8-4338-BBF0-DD34E646C2CF}" dt="2024-11-12T14:53:21.396" v="6755" actId="47"/>
        <pc:sldMkLst>
          <pc:docMk/>
          <pc:sldMk cId="2140208447" sldId="427"/>
        </pc:sldMkLst>
      </pc:sldChg>
      <pc:sldChg chg="new del">
        <pc:chgData name="Marleen Groen | Lievens Communicatie" userId="708f9e36-ce99-4a0e-b7b7-6d965dafe8ef" providerId="ADAL" clId="{2846EE87-05F8-4338-BBF0-DD34E646C2CF}" dt="2024-11-12T14:17:10.459" v="4033" actId="47"/>
        <pc:sldMkLst>
          <pc:docMk/>
          <pc:sldMk cId="706709515" sldId="428"/>
        </pc:sldMkLst>
      </pc:sldChg>
      <pc:sldChg chg="new del">
        <pc:chgData name="Marleen Groen | Lievens Communicatie" userId="708f9e36-ce99-4a0e-b7b7-6d965dafe8ef" providerId="ADAL" clId="{2846EE87-05F8-4338-BBF0-DD34E646C2CF}" dt="2024-11-12T14:17:24.710" v="4036" actId="47"/>
        <pc:sldMkLst>
          <pc:docMk/>
          <pc:sldMk cId="3072233070" sldId="428"/>
        </pc:sldMkLst>
      </pc:sldChg>
      <pc:sldChg chg="addSp delSp modSp new del mod ord modClrScheme chgLayout">
        <pc:chgData name="Marleen Groen | Lievens Communicatie" userId="708f9e36-ce99-4a0e-b7b7-6d965dafe8ef" providerId="ADAL" clId="{2846EE87-05F8-4338-BBF0-DD34E646C2CF}" dt="2024-11-12T14:53:18.263" v="6754" actId="47"/>
        <pc:sldMkLst>
          <pc:docMk/>
          <pc:sldMk cId="4171113176" sldId="429"/>
        </pc:sldMkLst>
      </pc:sldChg>
      <pc:sldChg chg="addSp delSp modSp add mod setBg modClrScheme setClrOvrMap chgLayout modNotesTx">
        <pc:chgData name="Marleen Groen | Lievens Communicatie" userId="708f9e36-ce99-4a0e-b7b7-6d965dafe8ef" providerId="ADAL" clId="{2846EE87-05F8-4338-BBF0-DD34E646C2CF}" dt="2024-11-12T15:10:50.369" v="7193" actId="20577"/>
        <pc:sldMkLst>
          <pc:docMk/>
          <pc:sldMk cId="2307543680" sldId="430"/>
        </pc:sldMkLst>
      </pc:sldChg>
      <pc:sldChg chg="modSp add mod modNotesTx">
        <pc:chgData name="Marleen Groen | Lievens Communicatie" userId="708f9e36-ce99-4a0e-b7b7-6d965dafe8ef" providerId="ADAL" clId="{2846EE87-05F8-4338-BBF0-DD34E646C2CF}" dt="2024-11-12T15:11:41.513" v="7223" actId="20577"/>
        <pc:sldMkLst>
          <pc:docMk/>
          <pc:sldMk cId="246712894" sldId="431"/>
        </pc:sldMkLst>
      </pc:sldChg>
      <pc:sldChg chg="modSp del mod ord">
        <pc:chgData name="Marleen Groen | Lievens Communicatie" userId="708f9e36-ce99-4a0e-b7b7-6d965dafe8ef" providerId="ADAL" clId="{2846EE87-05F8-4338-BBF0-DD34E646C2CF}" dt="2024-12-13T09:02:10.848" v="8354" actId="47"/>
        <pc:sldMkLst>
          <pc:docMk/>
          <pc:sldMk cId="776114368" sldId="434"/>
        </pc:sldMkLst>
      </pc:sldChg>
      <pc:sldChg chg="modSp mod ord">
        <pc:chgData name="Marleen Groen | Lievens Communicatie" userId="708f9e36-ce99-4a0e-b7b7-6d965dafe8ef" providerId="ADAL" clId="{2846EE87-05F8-4338-BBF0-DD34E646C2CF}" dt="2024-12-13T09:52:44.072" v="8844" actId="6549"/>
        <pc:sldMkLst>
          <pc:docMk/>
          <pc:sldMk cId="3497575906" sldId="436"/>
        </pc:sldMkLst>
      </pc:sldChg>
      <pc:sldChg chg="del">
        <pc:chgData name="Marleen Groen | Lievens Communicatie" userId="708f9e36-ce99-4a0e-b7b7-6d965dafe8ef" providerId="ADAL" clId="{2846EE87-05F8-4338-BBF0-DD34E646C2CF}" dt="2024-12-09T15:02:57.866" v="7342" actId="2696"/>
        <pc:sldMkLst>
          <pc:docMk/>
          <pc:sldMk cId="4160970794" sldId="437"/>
        </pc:sldMkLst>
      </pc:sldChg>
      <pc:sldChg chg="modSp mod ord">
        <pc:chgData name="Marleen Groen | Lievens Communicatie" userId="708f9e36-ce99-4a0e-b7b7-6d965dafe8ef" providerId="ADAL" clId="{2846EE87-05F8-4338-BBF0-DD34E646C2CF}" dt="2024-12-13T09:24:49.777" v="8755" actId="1076"/>
        <pc:sldMkLst>
          <pc:docMk/>
          <pc:sldMk cId="2953256352" sldId="438"/>
        </pc:sldMkLst>
      </pc:sldChg>
      <pc:sldChg chg="modSp mod modCm">
        <pc:chgData name="Marleen Groen | Lievens Communicatie" userId="708f9e36-ce99-4a0e-b7b7-6d965dafe8ef" providerId="ADAL" clId="{2846EE87-05F8-4338-BBF0-DD34E646C2CF}" dt="2024-12-13T09:53:25.154" v="8852" actId="6549"/>
        <pc:sldMkLst>
          <pc:docMk/>
          <pc:sldMk cId="1652990283" sldId="440"/>
        </pc:sldMkLst>
        <pc:extLst>
          <p:ext xmlns:p="http://schemas.openxmlformats.org/presentationml/2006/main" uri="{D6D511B9-2390-475A-947B-AFAB55BFBCF1}">
            <pc226:cmChg xmlns:pc226="http://schemas.microsoft.com/office/powerpoint/2022/06/main/command" chg="mod">
              <pc226:chgData name="Marleen Groen | Lievens Communicatie" userId="708f9e36-ce99-4a0e-b7b7-6d965dafe8ef" providerId="ADAL" clId="{2846EE87-05F8-4338-BBF0-DD34E646C2CF}" dt="2024-12-13T09:53:25.154" v="8852" actId="6549"/>
              <pc2:cmMkLst xmlns:pc2="http://schemas.microsoft.com/office/powerpoint/2019/9/main/command">
                <pc:docMk/>
                <pc:sldMk cId="1652990283" sldId="440"/>
                <pc2:cmMk id="{66E13418-5BF1-47E0-8363-700138676F5B}"/>
              </pc2:cmMkLst>
            </pc226:cmChg>
          </p:ext>
        </pc:extLst>
      </pc:sldChg>
      <pc:sldChg chg="del ord">
        <pc:chgData name="Marleen Groen | Lievens Communicatie" userId="708f9e36-ce99-4a0e-b7b7-6d965dafe8ef" providerId="ADAL" clId="{2846EE87-05F8-4338-BBF0-DD34E646C2CF}" dt="2024-12-13T09:02:10.848" v="8354" actId="47"/>
        <pc:sldMkLst>
          <pc:docMk/>
          <pc:sldMk cId="1721045110" sldId="442"/>
        </pc:sldMkLst>
      </pc:sldChg>
      <pc:sldChg chg="del ord">
        <pc:chgData name="Marleen Groen | Lievens Communicatie" userId="708f9e36-ce99-4a0e-b7b7-6d965dafe8ef" providerId="ADAL" clId="{2846EE87-05F8-4338-BBF0-DD34E646C2CF}" dt="2024-12-13T09:02:10.848" v="8354" actId="47"/>
        <pc:sldMkLst>
          <pc:docMk/>
          <pc:sldMk cId="437850903" sldId="443"/>
        </pc:sldMkLst>
      </pc:sldChg>
      <pc:sldChg chg="modSp mod">
        <pc:chgData name="Marleen Groen | Lievens Communicatie" userId="708f9e36-ce99-4a0e-b7b7-6d965dafe8ef" providerId="ADAL" clId="{2846EE87-05F8-4338-BBF0-DD34E646C2CF}" dt="2024-12-13T09:53:36.065" v="8854" actId="6549"/>
        <pc:sldMkLst>
          <pc:docMk/>
          <pc:sldMk cId="185351914" sldId="444"/>
        </pc:sldMkLst>
      </pc:sldChg>
      <pc:sldChg chg="modSp mod ord">
        <pc:chgData name="Marleen Groen | Lievens Communicatie" userId="708f9e36-ce99-4a0e-b7b7-6d965dafe8ef" providerId="ADAL" clId="{2846EE87-05F8-4338-BBF0-DD34E646C2CF}" dt="2024-12-12T10:30:49.604" v="7752" actId="20577"/>
        <pc:sldMkLst>
          <pc:docMk/>
          <pc:sldMk cId="454997013" sldId="445"/>
        </pc:sldMkLst>
      </pc:sldChg>
      <pc:sldChg chg="modSp mod">
        <pc:chgData name="Marleen Groen | Lievens Communicatie" userId="708f9e36-ce99-4a0e-b7b7-6d965dafe8ef" providerId="ADAL" clId="{2846EE87-05F8-4338-BBF0-DD34E646C2CF}" dt="2024-12-13T10:01:05.625" v="8917" actId="6549"/>
        <pc:sldMkLst>
          <pc:docMk/>
          <pc:sldMk cId="3162052657" sldId="446"/>
        </pc:sldMkLst>
      </pc:sldChg>
      <pc:sldChg chg="del">
        <pc:chgData name="Marleen Groen | Lievens Communicatie" userId="708f9e36-ce99-4a0e-b7b7-6d965dafe8ef" providerId="ADAL" clId="{2846EE87-05F8-4338-BBF0-DD34E646C2CF}" dt="2024-12-09T15:08:22.150" v="7345" actId="2696"/>
        <pc:sldMkLst>
          <pc:docMk/>
          <pc:sldMk cId="368192068" sldId="447"/>
        </pc:sldMkLst>
      </pc:sldChg>
      <pc:sldChg chg="del">
        <pc:chgData name="Marleen Groen | Lievens Communicatie" userId="708f9e36-ce99-4a0e-b7b7-6d965dafe8ef" providerId="ADAL" clId="{2846EE87-05F8-4338-BBF0-DD34E646C2CF}" dt="2024-12-12T08:47:32.684" v="7373" actId="2696"/>
        <pc:sldMkLst>
          <pc:docMk/>
          <pc:sldMk cId="863782929" sldId="450"/>
        </pc:sldMkLst>
      </pc:sldChg>
      <pc:sldChg chg="modSp mod">
        <pc:chgData name="Marleen Groen | Lievens Communicatie" userId="708f9e36-ce99-4a0e-b7b7-6d965dafe8ef" providerId="ADAL" clId="{2846EE87-05F8-4338-BBF0-DD34E646C2CF}" dt="2024-12-13T09:53:09.582" v="8849" actId="6549"/>
        <pc:sldMkLst>
          <pc:docMk/>
          <pc:sldMk cId="2273168926" sldId="451"/>
        </pc:sldMkLst>
      </pc:sldChg>
      <pc:sldChg chg="modSp mod">
        <pc:chgData name="Marleen Groen | Lievens Communicatie" userId="708f9e36-ce99-4a0e-b7b7-6d965dafe8ef" providerId="ADAL" clId="{2846EE87-05F8-4338-BBF0-DD34E646C2CF}" dt="2024-12-12T10:01:05.190" v="7540" actId="20577"/>
        <pc:sldMkLst>
          <pc:docMk/>
          <pc:sldMk cId="840682824" sldId="452"/>
        </pc:sldMkLst>
      </pc:sldChg>
      <pc:sldChg chg="addSp delSp modSp mod modClrScheme chgLayout">
        <pc:chgData name="Marleen Groen | Lievens Communicatie" userId="708f9e36-ce99-4a0e-b7b7-6d965dafe8ef" providerId="ADAL" clId="{2846EE87-05F8-4338-BBF0-DD34E646C2CF}" dt="2024-12-13T09:57:10.022" v="8911" actId="113"/>
        <pc:sldMkLst>
          <pc:docMk/>
          <pc:sldMk cId="3137545580" sldId="453"/>
        </pc:sldMkLst>
      </pc:sldChg>
      <pc:sldChg chg="new del">
        <pc:chgData name="Marleen Groen | Lievens Communicatie" userId="708f9e36-ce99-4a0e-b7b7-6d965dafe8ef" providerId="ADAL" clId="{2846EE87-05F8-4338-BBF0-DD34E646C2CF}" dt="2024-12-12T09:46:58.735" v="7473" actId="680"/>
        <pc:sldMkLst>
          <pc:docMk/>
          <pc:sldMk cId="94029454" sldId="454"/>
        </pc:sldMkLst>
      </pc:sldChg>
      <pc:sldChg chg="new del">
        <pc:chgData name="Marleen Groen | Lievens Communicatie" userId="708f9e36-ce99-4a0e-b7b7-6d965dafe8ef" providerId="ADAL" clId="{2846EE87-05F8-4338-BBF0-DD34E646C2CF}" dt="2024-12-12T09:47:33.531" v="7477" actId="680"/>
        <pc:sldMkLst>
          <pc:docMk/>
          <pc:sldMk cId="480362752" sldId="454"/>
        </pc:sldMkLst>
      </pc:sldChg>
      <pc:sldChg chg="addSp modSp new del mod ord">
        <pc:chgData name="Marleen Groen | Lievens Communicatie" userId="708f9e36-ce99-4a0e-b7b7-6d965dafe8ef" providerId="ADAL" clId="{2846EE87-05F8-4338-BBF0-DD34E646C2CF}" dt="2024-12-13T09:48:27.958" v="8802" actId="47"/>
        <pc:sldMkLst>
          <pc:docMk/>
          <pc:sldMk cId="3032553887" sldId="454"/>
        </pc:sldMkLst>
      </pc:sldChg>
      <pc:sldChg chg="add del">
        <pc:chgData name="Marleen Groen | Lievens Communicatie" userId="708f9e36-ce99-4a0e-b7b7-6d965dafe8ef" providerId="ADAL" clId="{2846EE87-05F8-4338-BBF0-DD34E646C2CF}" dt="2024-12-12T09:47:15.944" v="7475" actId="2890"/>
        <pc:sldMkLst>
          <pc:docMk/>
          <pc:sldMk cId="3642791083" sldId="454"/>
        </pc:sldMkLst>
      </pc:sldChg>
      <pc:sldChg chg="modSp new mod ord">
        <pc:chgData name="Marleen Groen | Lievens Communicatie" userId="708f9e36-ce99-4a0e-b7b7-6d965dafe8ef" providerId="ADAL" clId="{2846EE87-05F8-4338-BBF0-DD34E646C2CF}" dt="2024-12-13T09:52:55.534" v="8846" actId="6549"/>
        <pc:sldMkLst>
          <pc:docMk/>
          <pc:sldMk cId="763497396" sldId="455"/>
        </pc:sldMkLst>
      </pc:sldChg>
      <pc:sldChg chg="addSp modSp new del mod ord">
        <pc:chgData name="Marleen Groen | Lievens Communicatie" userId="708f9e36-ce99-4a0e-b7b7-6d965dafe8ef" providerId="ADAL" clId="{2846EE87-05F8-4338-BBF0-DD34E646C2CF}" dt="2024-12-13T09:49:57.279" v="8811" actId="47"/>
        <pc:sldMkLst>
          <pc:docMk/>
          <pc:sldMk cId="2244120029" sldId="456"/>
        </pc:sldMkLst>
      </pc:sldChg>
      <pc:sldChg chg="addSp delSp modSp new mod">
        <pc:chgData name="Marleen Groen | Lievens Communicatie" userId="708f9e36-ce99-4a0e-b7b7-6d965dafe8ef" providerId="ADAL" clId="{2846EE87-05F8-4338-BBF0-DD34E646C2CF}" dt="2024-12-13T09:53:54.804" v="8857" actId="6549"/>
        <pc:sldMkLst>
          <pc:docMk/>
          <pc:sldMk cId="2626729548" sldId="457"/>
        </pc:sldMkLst>
      </pc:sldChg>
      <pc:sldChg chg="addSp delSp modSp new del">
        <pc:chgData name="Marleen Groen | Lievens Communicatie" userId="708f9e36-ce99-4a0e-b7b7-6d965dafe8ef" providerId="ADAL" clId="{2846EE87-05F8-4338-BBF0-DD34E646C2CF}" dt="2024-12-12T10:23:58.794" v="7725" actId="47"/>
        <pc:sldMkLst>
          <pc:docMk/>
          <pc:sldMk cId="3093403260" sldId="457"/>
        </pc:sldMkLst>
      </pc:sldChg>
      <pc:sldChg chg="addSp delSp modSp new mod">
        <pc:chgData name="Marleen Groen | Lievens Communicatie" userId="708f9e36-ce99-4a0e-b7b7-6d965dafe8ef" providerId="ADAL" clId="{2846EE87-05F8-4338-BBF0-DD34E646C2CF}" dt="2024-12-13T09:54:56.621" v="8871" actId="6549"/>
        <pc:sldMkLst>
          <pc:docMk/>
          <pc:sldMk cId="3836081385" sldId="458"/>
        </pc:sldMkLst>
      </pc:sldChg>
      <pc:sldChg chg="addSp delSp modSp new mod">
        <pc:chgData name="Marleen Groen | Lievens Communicatie" userId="708f9e36-ce99-4a0e-b7b7-6d965dafe8ef" providerId="ADAL" clId="{2846EE87-05F8-4338-BBF0-DD34E646C2CF}" dt="2024-12-13T09:55:59.232" v="8893" actId="6549"/>
        <pc:sldMkLst>
          <pc:docMk/>
          <pc:sldMk cId="2904472973" sldId="459"/>
        </pc:sldMkLst>
      </pc:sldChg>
      <pc:sldChg chg="addSp delSp modSp new mod">
        <pc:chgData name="Marleen Groen | Lievens Communicatie" userId="708f9e36-ce99-4a0e-b7b7-6d965dafe8ef" providerId="ADAL" clId="{2846EE87-05F8-4338-BBF0-DD34E646C2CF}" dt="2024-12-13T09:55:29.227" v="8881" actId="6549"/>
        <pc:sldMkLst>
          <pc:docMk/>
          <pc:sldMk cId="4184057291" sldId="460"/>
        </pc:sldMkLst>
      </pc:sldChg>
      <pc:sldChg chg="modSp new mod ord">
        <pc:chgData name="Marleen Groen | Lievens Communicatie" userId="708f9e36-ce99-4a0e-b7b7-6d965dafe8ef" providerId="ADAL" clId="{2846EE87-05F8-4338-BBF0-DD34E646C2CF}" dt="2024-12-13T09:46:23.592" v="8797" actId="6549"/>
        <pc:sldMkLst>
          <pc:docMk/>
          <pc:sldMk cId="3771057356" sldId="461"/>
        </pc:sldMkLst>
      </pc:sldChg>
      <pc:sldChg chg="modSp add mod">
        <pc:chgData name="Marleen Groen | Lievens Communicatie" userId="708f9e36-ce99-4a0e-b7b7-6d965dafe8ef" providerId="ADAL" clId="{2846EE87-05F8-4338-BBF0-DD34E646C2CF}" dt="2024-12-13T09:57:19.923" v="8912" actId="6549"/>
        <pc:sldMkLst>
          <pc:docMk/>
          <pc:sldMk cId="990878786" sldId="462"/>
        </pc:sldMkLst>
      </pc:sldChg>
      <pc:sldChg chg="new del">
        <pc:chgData name="Marleen Groen | Lievens Communicatie" userId="708f9e36-ce99-4a0e-b7b7-6d965dafe8ef" providerId="ADAL" clId="{2846EE87-05F8-4338-BBF0-DD34E646C2CF}" dt="2024-12-13T09:03:25.466" v="8356" actId="680"/>
        <pc:sldMkLst>
          <pc:docMk/>
          <pc:sldMk cId="3289724689" sldId="462"/>
        </pc:sldMkLst>
      </pc:sldChg>
      <pc:sldChg chg="add del">
        <pc:chgData name="Marleen Groen | Lievens Communicatie" userId="708f9e36-ce99-4a0e-b7b7-6d965dafe8ef" providerId="ADAL" clId="{2846EE87-05F8-4338-BBF0-DD34E646C2CF}" dt="2024-12-13T09:48:34.882" v="8803" actId="47"/>
        <pc:sldMkLst>
          <pc:docMk/>
          <pc:sldMk cId="2788255893" sldId="463"/>
        </pc:sldMkLst>
      </pc:sldChg>
      <pc:sldMasterChg chg="delSldLayout">
        <pc:chgData name="Marleen Groen | Lievens Communicatie" userId="708f9e36-ce99-4a0e-b7b7-6d965dafe8ef" providerId="ADAL" clId="{2846EE87-05F8-4338-BBF0-DD34E646C2CF}" dt="2024-10-21T13:17:02.763" v="9" actId="2696"/>
        <pc:sldMasterMkLst>
          <pc:docMk/>
          <pc:sldMasterMk cId="780051817" sldId="2147483648"/>
        </pc:sldMasterMkLst>
        <pc:sldLayoutChg chg="del">
          <pc:chgData name="Marleen Groen | Lievens Communicatie" userId="708f9e36-ce99-4a0e-b7b7-6d965dafe8ef" providerId="ADAL" clId="{2846EE87-05F8-4338-BBF0-DD34E646C2CF}" dt="2024-10-21T13:17:02.763" v="9" actId="2696"/>
          <pc:sldLayoutMkLst>
            <pc:docMk/>
            <pc:sldMasterMk cId="780051817" sldId="2147483648"/>
            <pc:sldLayoutMk cId="356038472" sldId="2147483675"/>
          </pc:sldLayoutMkLst>
        </pc:sldLayoutChg>
      </pc:sldMasterChg>
      <pc:sldMasterChg chg="addSp">
        <pc:chgData name="Marleen Groen | Lievens Communicatie" userId="708f9e36-ce99-4a0e-b7b7-6d965dafe8ef" providerId="ADAL" clId="{2846EE87-05F8-4338-BBF0-DD34E646C2CF}" dt="2024-11-12T14:39:55.647" v="4717"/>
        <pc:sldMasterMkLst>
          <pc:docMk/>
          <pc:sldMasterMk cId="4023892912" sldId="2147483675"/>
        </pc:sldMasterMkLst>
      </pc:sldMasterChg>
      <pc:sldMasterChg chg="del delSldLayout">
        <pc:chgData name="Marleen Groen | Lievens Communicatie" userId="708f9e36-ce99-4a0e-b7b7-6d965dafe8ef" providerId="ADAL" clId="{2846EE87-05F8-4338-BBF0-DD34E646C2CF}" dt="2024-10-29T15:45:16.091" v="384" actId="47"/>
        <pc:sldMasterMkLst>
          <pc:docMk/>
          <pc:sldMasterMk cId="2832063105" sldId="2147483676"/>
        </pc:sldMasterMkLst>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1805276396" sldId="2147483677"/>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2429374601" sldId="2147483678"/>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1612256479" sldId="2147483679"/>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2307195440" sldId="2147483680"/>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1843606004" sldId="2147483681"/>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3258519741" sldId="2147483682"/>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3266619307" sldId="2147483683"/>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3590722974" sldId="2147483684"/>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1576676991" sldId="2147483685"/>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3803783196" sldId="2147483686"/>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2504656831" sldId="2147483687"/>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1621414004" sldId="2147483688"/>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2848228523" sldId="2147483689"/>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1692170656" sldId="2147483690"/>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1710278049" sldId="2147483691"/>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3205624090" sldId="2147483692"/>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418292090" sldId="2147483693"/>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473621971" sldId="2147483694"/>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2211283228" sldId="2147483695"/>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890865758" sldId="2147483696"/>
          </pc:sldLayoutMkLst>
        </pc:sldLayoutChg>
      </pc:sldMasterChg>
    </pc:docChg>
  </pc:docChgLst>
  <pc:docChgLst>
    <pc:chgData name="Mirjam de Jong | Lievens Communicatie" userId="f643dc2d-4df7-4af4-886c-f9358377d08b" providerId="ADAL" clId="{8AD8B3E4-1BF4-402F-9853-E481BA86DD65}"/>
    <pc:docChg chg="undo redo custSel delSld modSld sldOrd">
      <pc:chgData name="Mirjam de Jong | Lievens Communicatie" userId="f643dc2d-4df7-4af4-886c-f9358377d08b" providerId="ADAL" clId="{8AD8B3E4-1BF4-402F-9853-E481BA86DD65}" dt="2025-01-08T15:07:57.047" v="2668" actId="113"/>
      <pc:docMkLst>
        <pc:docMk/>
      </pc:docMkLst>
      <pc:sldChg chg="modSp mod">
        <pc:chgData name="Mirjam de Jong | Lievens Communicatie" userId="f643dc2d-4df7-4af4-886c-f9358377d08b" providerId="ADAL" clId="{8AD8B3E4-1BF4-402F-9853-E481BA86DD65}" dt="2025-01-08T10:54:36.661" v="460"/>
        <pc:sldMkLst>
          <pc:docMk/>
          <pc:sldMk cId="14578846" sldId="416"/>
        </pc:sldMkLst>
        <pc:graphicFrameChg chg="mod">
          <ac:chgData name="Mirjam de Jong | Lievens Communicatie" userId="f643dc2d-4df7-4af4-886c-f9358377d08b" providerId="ADAL" clId="{8AD8B3E4-1BF4-402F-9853-E481BA86DD65}" dt="2025-01-08T10:54:36.661" v="460"/>
          <ac:graphicFrameMkLst>
            <pc:docMk/>
            <pc:sldMk cId="14578846" sldId="416"/>
            <ac:graphicFrameMk id="5" creationId="{90E112C5-3076-76B0-7274-822C526506BE}"/>
          </ac:graphicFrameMkLst>
        </pc:graphicFrameChg>
      </pc:sldChg>
      <pc:sldChg chg="modSp mod ord">
        <pc:chgData name="Mirjam de Jong | Lievens Communicatie" userId="f643dc2d-4df7-4af4-886c-f9358377d08b" providerId="ADAL" clId="{8AD8B3E4-1BF4-402F-9853-E481BA86DD65}" dt="2025-01-08T11:00:04.132" v="493" actId="1076"/>
        <pc:sldMkLst>
          <pc:docMk/>
          <pc:sldMk cId="3497575906" sldId="436"/>
        </pc:sldMkLst>
        <pc:spChg chg="mod">
          <ac:chgData name="Mirjam de Jong | Lievens Communicatie" userId="f643dc2d-4df7-4af4-886c-f9358377d08b" providerId="ADAL" clId="{8AD8B3E4-1BF4-402F-9853-E481BA86DD65}" dt="2025-01-08T10:59:55.452" v="492" actId="1076"/>
          <ac:spMkLst>
            <pc:docMk/>
            <pc:sldMk cId="3497575906" sldId="436"/>
            <ac:spMk id="2" creationId="{32344CAB-A2E5-C540-5A64-249DF33D5BFC}"/>
          </ac:spMkLst>
        </pc:spChg>
        <pc:spChg chg="mod">
          <ac:chgData name="Mirjam de Jong | Lievens Communicatie" userId="f643dc2d-4df7-4af4-886c-f9358377d08b" providerId="ADAL" clId="{8AD8B3E4-1BF4-402F-9853-E481BA86DD65}" dt="2025-01-08T11:00:04.132" v="493" actId="1076"/>
          <ac:spMkLst>
            <pc:docMk/>
            <pc:sldMk cId="3497575906" sldId="436"/>
            <ac:spMk id="3" creationId="{F1FED46C-EA84-63B3-EC5C-B456934D4912}"/>
          </ac:spMkLst>
        </pc:spChg>
        <pc:picChg chg="mod">
          <ac:chgData name="Mirjam de Jong | Lievens Communicatie" userId="f643dc2d-4df7-4af4-886c-f9358377d08b" providerId="ADAL" clId="{8AD8B3E4-1BF4-402F-9853-E481BA86DD65}" dt="2025-01-08T10:47:54.907" v="446" actId="1076"/>
          <ac:picMkLst>
            <pc:docMk/>
            <pc:sldMk cId="3497575906" sldId="436"/>
            <ac:picMk id="14" creationId="{E613E1A6-36D5-965E-756D-945C8712901B}"/>
          </ac:picMkLst>
        </pc:picChg>
      </pc:sldChg>
      <pc:sldChg chg="modSp mod">
        <pc:chgData name="Mirjam de Jong | Lievens Communicatie" userId="f643dc2d-4df7-4af4-886c-f9358377d08b" providerId="ADAL" clId="{8AD8B3E4-1BF4-402F-9853-E481BA86DD65}" dt="2025-01-08T15:07:57.047" v="2668" actId="113"/>
        <pc:sldMkLst>
          <pc:docMk/>
          <pc:sldMk cId="1652990283" sldId="440"/>
        </pc:sldMkLst>
        <pc:spChg chg="mod">
          <ac:chgData name="Mirjam de Jong | Lievens Communicatie" userId="f643dc2d-4df7-4af4-886c-f9358377d08b" providerId="ADAL" clId="{8AD8B3E4-1BF4-402F-9853-E481BA86DD65}" dt="2025-01-08T15:07:57.047" v="2668" actId="113"/>
          <ac:spMkLst>
            <pc:docMk/>
            <pc:sldMk cId="1652990283" sldId="440"/>
            <ac:spMk id="3" creationId="{5CDBDE7B-9B72-5CAB-4476-D90E1E0BEEE2}"/>
          </ac:spMkLst>
        </pc:spChg>
      </pc:sldChg>
      <pc:sldChg chg="modSp mod">
        <pc:chgData name="Mirjam de Jong | Lievens Communicatie" userId="f643dc2d-4df7-4af4-886c-f9358377d08b" providerId="ADAL" clId="{8AD8B3E4-1BF4-402F-9853-E481BA86DD65}" dt="2025-01-08T13:26:00.007" v="1976" actId="113"/>
        <pc:sldMkLst>
          <pc:docMk/>
          <pc:sldMk cId="185351914" sldId="444"/>
        </pc:sldMkLst>
        <pc:spChg chg="mod">
          <ac:chgData name="Mirjam de Jong | Lievens Communicatie" userId="f643dc2d-4df7-4af4-886c-f9358377d08b" providerId="ADAL" clId="{8AD8B3E4-1BF4-402F-9853-E481BA86DD65}" dt="2025-01-08T13:24:36.587" v="1958" actId="1076"/>
          <ac:spMkLst>
            <pc:docMk/>
            <pc:sldMk cId="185351914" sldId="444"/>
            <ac:spMk id="3" creationId="{612422F0-5E3E-9523-9196-6A18A57D77A0}"/>
          </ac:spMkLst>
        </pc:spChg>
        <pc:spChg chg="mod">
          <ac:chgData name="Mirjam de Jong | Lievens Communicatie" userId="f643dc2d-4df7-4af4-886c-f9358377d08b" providerId="ADAL" clId="{8AD8B3E4-1BF4-402F-9853-E481BA86DD65}" dt="2025-01-08T13:26:00.007" v="1976" actId="113"/>
          <ac:spMkLst>
            <pc:docMk/>
            <pc:sldMk cId="185351914" sldId="444"/>
            <ac:spMk id="4" creationId="{F5ACFF8E-AF45-B288-67EF-FD95691B3F15}"/>
          </ac:spMkLst>
        </pc:spChg>
      </pc:sldChg>
      <pc:sldChg chg="modSp mod">
        <pc:chgData name="Mirjam de Jong | Lievens Communicatie" userId="f643dc2d-4df7-4af4-886c-f9358377d08b" providerId="ADAL" clId="{8AD8B3E4-1BF4-402F-9853-E481BA86DD65}" dt="2025-01-08T13:11:14.296" v="1475" actId="113"/>
        <pc:sldMkLst>
          <pc:docMk/>
          <pc:sldMk cId="3162052657" sldId="446"/>
        </pc:sldMkLst>
        <pc:spChg chg="mod">
          <ac:chgData name="Mirjam de Jong | Lievens Communicatie" userId="f643dc2d-4df7-4af4-886c-f9358377d08b" providerId="ADAL" clId="{8AD8B3E4-1BF4-402F-9853-E481BA86DD65}" dt="2025-01-08T13:11:14.296" v="1475" actId="113"/>
          <ac:spMkLst>
            <pc:docMk/>
            <pc:sldMk cId="3162052657" sldId="446"/>
            <ac:spMk id="3" creationId="{31FB4C86-BD8C-8CE5-5784-0005FFF7A7C7}"/>
          </ac:spMkLst>
        </pc:spChg>
      </pc:sldChg>
      <pc:sldChg chg="modSp mod">
        <pc:chgData name="Mirjam de Jong | Lievens Communicatie" userId="f643dc2d-4df7-4af4-886c-f9358377d08b" providerId="ADAL" clId="{8AD8B3E4-1BF4-402F-9853-E481BA86DD65}" dt="2025-01-08T13:11:41.007" v="1525" actId="20577"/>
        <pc:sldMkLst>
          <pc:docMk/>
          <pc:sldMk cId="3358767456" sldId="448"/>
        </pc:sldMkLst>
        <pc:spChg chg="mod">
          <ac:chgData name="Mirjam de Jong | Lievens Communicatie" userId="f643dc2d-4df7-4af4-886c-f9358377d08b" providerId="ADAL" clId="{8AD8B3E4-1BF4-402F-9853-E481BA86DD65}" dt="2025-01-08T13:11:41.007" v="1525" actId="20577"/>
          <ac:spMkLst>
            <pc:docMk/>
            <pc:sldMk cId="3358767456" sldId="448"/>
            <ac:spMk id="2" creationId="{CF55DDE7-D9C8-D04A-C1E7-186600F9A18D}"/>
          </ac:spMkLst>
        </pc:spChg>
      </pc:sldChg>
      <pc:sldChg chg="ord">
        <pc:chgData name="Mirjam de Jong | Lievens Communicatie" userId="f643dc2d-4df7-4af4-886c-f9358377d08b" providerId="ADAL" clId="{8AD8B3E4-1BF4-402F-9853-E481BA86DD65}" dt="2025-01-08T13:27:47.393" v="1978"/>
        <pc:sldMkLst>
          <pc:docMk/>
          <pc:sldMk cId="1627467420" sldId="449"/>
        </pc:sldMkLst>
      </pc:sldChg>
      <pc:sldChg chg="modSp mod">
        <pc:chgData name="Mirjam de Jong | Lievens Communicatie" userId="f643dc2d-4df7-4af4-886c-f9358377d08b" providerId="ADAL" clId="{8AD8B3E4-1BF4-402F-9853-E481BA86DD65}" dt="2025-01-08T10:55:14.774" v="486" actId="20577"/>
        <pc:sldMkLst>
          <pc:docMk/>
          <pc:sldMk cId="2273168926" sldId="451"/>
        </pc:sldMkLst>
        <pc:spChg chg="mod">
          <ac:chgData name="Mirjam de Jong | Lievens Communicatie" userId="f643dc2d-4df7-4af4-886c-f9358377d08b" providerId="ADAL" clId="{8AD8B3E4-1BF4-402F-9853-E481BA86DD65}" dt="2025-01-08T10:55:14.774" v="486" actId="20577"/>
          <ac:spMkLst>
            <pc:docMk/>
            <pc:sldMk cId="2273168926" sldId="451"/>
            <ac:spMk id="3" creationId="{4126F44F-9979-D5BD-9731-A8F4092CD1E9}"/>
          </ac:spMkLst>
        </pc:spChg>
      </pc:sldChg>
      <pc:sldChg chg="del">
        <pc:chgData name="Mirjam de Jong | Lievens Communicatie" userId="f643dc2d-4df7-4af4-886c-f9358377d08b" providerId="ADAL" clId="{8AD8B3E4-1BF4-402F-9853-E481BA86DD65}" dt="2025-01-08T10:48:04.092" v="447" actId="47"/>
        <pc:sldMkLst>
          <pc:docMk/>
          <pc:sldMk cId="763497396" sldId="455"/>
        </pc:sldMkLst>
      </pc:sldChg>
      <pc:sldChg chg="modSp mod">
        <pc:chgData name="Mirjam de Jong | Lievens Communicatie" userId="f643dc2d-4df7-4af4-886c-f9358377d08b" providerId="ADAL" clId="{8AD8B3E4-1BF4-402F-9853-E481BA86DD65}" dt="2025-01-08T11:26:03.255" v="1253" actId="20577"/>
        <pc:sldMkLst>
          <pc:docMk/>
          <pc:sldMk cId="2626729548" sldId="457"/>
        </pc:sldMkLst>
        <pc:spChg chg="mod">
          <ac:chgData name="Mirjam de Jong | Lievens Communicatie" userId="f643dc2d-4df7-4af4-886c-f9358377d08b" providerId="ADAL" clId="{8AD8B3E4-1BF4-402F-9853-E481BA86DD65}" dt="2025-01-08T11:25:17.157" v="1190" actId="1076"/>
          <ac:spMkLst>
            <pc:docMk/>
            <pc:sldMk cId="2626729548" sldId="457"/>
            <ac:spMk id="3" creationId="{123E17BE-5C25-B6DF-3B1A-0DAFE10239FF}"/>
          </ac:spMkLst>
        </pc:spChg>
        <pc:spChg chg="mod">
          <ac:chgData name="Mirjam de Jong | Lievens Communicatie" userId="f643dc2d-4df7-4af4-886c-f9358377d08b" providerId="ADAL" clId="{8AD8B3E4-1BF4-402F-9853-E481BA86DD65}" dt="2025-01-08T11:26:03.255" v="1253" actId="20577"/>
          <ac:spMkLst>
            <pc:docMk/>
            <pc:sldMk cId="2626729548" sldId="457"/>
            <ac:spMk id="4" creationId="{11F42764-F858-D54C-11A4-B6C3E39B85FA}"/>
          </ac:spMkLst>
        </pc:spChg>
      </pc:sldChg>
      <pc:sldChg chg="modSp mod">
        <pc:chgData name="Mirjam de Jong | Lievens Communicatie" userId="f643dc2d-4df7-4af4-886c-f9358377d08b" providerId="ADAL" clId="{8AD8B3E4-1BF4-402F-9853-E481BA86DD65}" dt="2025-01-08T13:07:21.946" v="1429" actId="6549"/>
        <pc:sldMkLst>
          <pc:docMk/>
          <pc:sldMk cId="3836081385" sldId="458"/>
        </pc:sldMkLst>
        <pc:spChg chg="mod">
          <ac:chgData name="Mirjam de Jong | Lievens Communicatie" userId="f643dc2d-4df7-4af4-886c-f9358377d08b" providerId="ADAL" clId="{8AD8B3E4-1BF4-402F-9853-E481BA86DD65}" dt="2025-01-08T13:01:06.162" v="1404" actId="1076"/>
          <ac:spMkLst>
            <pc:docMk/>
            <pc:sldMk cId="3836081385" sldId="458"/>
            <ac:spMk id="3" creationId="{51CB4385-ED5F-BF00-A413-45D6F8A60463}"/>
          </ac:spMkLst>
        </pc:spChg>
        <pc:spChg chg="mod">
          <ac:chgData name="Mirjam de Jong | Lievens Communicatie" userId="f643dc2d-4df7-4af4-886c-f9358377d08b" providerId="ADAL" clId="{8AD8B3E4-1BF4-402F-9853-E481BA86DD65}" dt="2025-01-08T13:07:21.946" v="1429" actId="6549"/>
          <ac:spMkLst>
            <pc:docMk/>
            <pc:sldMk cId="3836081385" sldId="458"/>
            <ac:spMk id="4" creationId="{CA5CF880-3165-BA8E-9558-C9AAB76C5DA0}"/>
          </ac:spMkLst>
        </pc:spChg>
      </pc:sldChg>
      <pc:sldChg chg="modSp mod">
        <pc:chgData name="Mirjam de Jong | Lievens Communicatie" userId="f643dc2d-4df7-4af4-886c-f9358377d08b" providerId="ADAL" clId="{8AD8B3E4-1BF4-402F-9853-E481BA86DD65}" dt="2025-01-08T13:16:46.571" v="1826" actId="6549"/>
        <pc:sldMkLst>
          <pc:docMk/>
          <pc:sldMk cId="4184057291" sldId="460"/>
        </pc:sldMkLst>
        <pc:spChg chg="mod">
          <ac:chgData name="Mirjam de Jong | Lievens Communicatie" userId="f643dc2d-4df7-4af4-886c-f9358377d08b" providerId="ADAL" clId="{8AD8B3E4-1BF4-402F-9853-E481BA86DD65}" dt="2025-01-08T13:16:29.061" v="1821" actId="1076"/>
          <ac:spMkLst>
            <pc:docMk/>
            <pc:sldMk cId="4184057291" sldId="460"/>
            <ac:spMk id="3" creationId="{EC3A2608-6DC8-1EC8-155B-4378A28BC5AE}"/>
          </ac:spMkLst>
        </pc:spChg>
        <pc:spChg chg="mod">
          <ac:chgData name="Mirjam de Jong | Lievens Communicatie" userId="f643dc2d-4df7-4af4-886c-f9358377d08b" providerId="ADAL" clId="{8AD8B3E4-1BF4-402F-9853-E481BA86DD65}" dt="2025-01-08T13:16:46.571" v="1826" actId="6549"/>
          <ac:spMkLst>
            <pc:docMk/>
            <pc:sldMk cId="4184057291" sldId="460"/>
            <ac:spMk id="4" creationId="{430B7670-3976-B75E-18E6-47C86646F1AB}"/>
          </ac:spMkLst>
        </pc:spChg>
      </pc:sldChg>
      <pc:sldChg chg="modSp mod">
        <pc:chgData name="Mirjam de Jong | Lievens Communicatie" userId="f643dc2d-4df7-4af4-886c-f9358377d08b" providerId="ADAL" clId="{8AD8B3E4-1BF4-402F-9853-E481BA86DD65}" dt="2025-01-08T10:59:35.661" v="490" actId="6549"/>
        <pc:sldMkLst>
          <pc:docMk/>
          <pc:sldMk cId="3771057356" sldId="461"/>
        </pc:sldMkLst>
        <pc:spChg chg="mod">
          <ac:chgData name="Mirjam de Jong | Lievens Communicatie" userId="f643dc2d-4df7-4af4-886c-f9358377d08b" providerId="ADAL" clId="{8AD8B3E4-1BF4-402F-9853-E481BA86DD65}" dt="2025-01-08T10:38:24.164" v="290" actId="1076"/>
          <ac:spMkLst>
            <pc:docMk/>
            <pc:sldMk cId="3771057356" sldId="461"/>
            <ac:spMk id="2" creationId="{5191AC96-D8BC-DA10-47FA-7508FAD8CBBE}"/>
          </ac:spMkLst>
        </pc:spChg>
        <pc:spChg chg="mod">
          <ac:chgData name="Mirjam de Jong | Lievens Communicatie" userId="f643dc2d-4df7-4af4-886c-f9358377d08b" providerId="ADAL" clId="{8AD8B3E4-1BF4-402F-9853-E481BA86DD65}" dt="2025-01-08T10:59:35.661" v="490" actId="6549"/>
          <ac:spMkLst>
            <pc:docMk/>
            <pc:sldMk cId="3771057356" sldId="461"/>
            <ac:spMk id="3" creationId="{BBE785C1-49F2-1FF6-AC7C-EA3265A01CA2}"/>
          </ac:spMkLst>
        </pc:spChg>
      </pc:sldChg>
      <pc:sldChg chg="modSp mod">
        <pc:chgData name="Mirjam de Jong | Lievens Communicatie" userId="f643dc2d-4df7-4af4-886c-f9358377d08b" providerId="ADAL" clId="{8AD8B3E4-1BF4-402F-9853-E481BA86DD65}" dt="2025-01-08T09:25:49.925" v="197" actId="20577"/>
        <pc:sldMkLst>
          <pc:docMk/>
          <pc:sldMk cId="990878786" sldId="462"/>
        </pc:sldMkLst>
        <pc:spChg chg="mod">
          <ac:chgData name="Mirjam de Jong | Lievens Communicatie" userId="f643dc2d-4df7-4af4-886c-f9358377d08b" providerId="ADAL" clId="{8AD8B3E4-1BF4-402F-9853-E481BA86DD65}" dt="2025-01-08T09:24:56.949" v="141" actId="1076"/>
          <ac:spMkLst>
            <pc:docMk/>
            <pc:sldMk cId="990878786" sldId="462"/>
            <ac:spMk id="2" creationId="{84E43BC5-7BEB-161E-1E72-29A21A96BC59}"/>
          </ac:spMkLst>
        </pc:spChg>
        <pc:spChg chg="mod">
          <ac:chgData name="Mirjam de Jong | Lievens Communicatie" userId="f643dc2d-4df7-4af4-886c-f9358377d08b" providerId="ADAL" clId="{8AD8B3E4-1BF4-402F-9853-E481BA86DD65}" dt="2025-01-08T09:25:49.925" v="197" actId="20577"/>
          <ac:spMkLst>
            <pc:docMk/>
            <pc:sldMk cId="990878786" sldId="462"/>
            <ac:spMk id="3" creationId="{905EA882-2B41-56E3-7326-729858576D58}"/>
          </ac:spMkLst>
        </pc:spChg>
      </pc:sldChg>
      <pc:sldChg chg="modSp mod">
        <pc:chgData name="Mirjam de Jong | Lievens Communicatie" userId="f643dc2d-4df7-4af4-886c-f9358377d08b" providerId="ADAL" clId="{8AD8B3E4-1BF4-402F-9853-E481BA86DD65}" dt="2025-01-08T15:01:53.114" v="2489" actId="20577"/>
        <pc:sldMkLst>
          <pc:docMk/>
          <pc:sldMk cId="3365905797" sldId="463"/>
        </pc:sldMkLst>
        <pc:spChg chg="mod">
          <ac:chgData name="Mirjam de Jong | Lievens Communicatie" userId="f643dc2d-4df7-4af4-886c-f9358377d08b" providerId="ADAL" clId="{8AD8B3E4-1BF4-402F-9853-E481BA86DD65}" dt="2025-01-08T15:01:53.114" v="2489" actId="20577"/>
          <ac:spMkLst>
            <pc:docMk/>
            <pc:sldMk cId="3365905797" sldId="463"/>
            <ac:spMk id="3" creationId="{7222C4F7-8615-C464-3028-B0BCAAF1178D}"/>
          </ac:spMkLst>
        </pc:spChg>
      </pc:sldChg>
      <pc:sldChg chg="modSp mod ord">
        <pc:chgData name="Mirjam de Jong | Lievens Communicatie" userId="f643dc2d-4df7-4af4-886c-f9358377d08b" providerId="ADAL" clId="{8AD8B3E4-1BF4-402F-9853-E481BA86DD65}" dt="2025-01-08T14:45:03.722" v="2061"/>
        <pc:sldMkLst>
          <pc:docMk/>
          <pc:sldMk cId="1097060440" sldId="464"/>
        </pc:sldMkLst>
      </pc:sldChg>
      <pc:sldChg chg="modSp mod">
        <pc:chgData name="Mirjam de Jong | Lievens Communicatie" userId="f643dc2d-4df7-4af4-886c-f9358377d08b" providerId="ADAL" clId="{8AD8B3E4-1BF4-402F-9853-E481BA86DD65}" dt="2025-01-08T14:50:12.311" v="2241" actId="20577"/>
        <pc:sldMkLst>
          <pc:docMk/>
          <pc:sldMk cId="2503818933" sldId="465"/>
        </pc:sldMkLst>
      </pc:sldChg>
      <pc:sldChg chg="modSp mod">
        <pc:chgData name="Mirjam de Jong | Lievens Communicatie" userId="f643dc2d-4df7-4af4-886c-f9358377d08b" providerId="ADAL" clId="{8AD8B3E4-1BF4-402F-9853-E481BA86DD65}" dt="2025-01-08T15:04:49.003" v="2658" actId="20577"/>
        <pc:sldMkLst>
          <pc:docMk/>
          <pc:sldMk cId="3570870524" sldId="466"/>
        </pc:sldMkLst>
        <pc:spChg chg="mod">
          <ac:chgData name="Mirjam de Jong | Lievens Communicatie" userId="f643dc2d-4df7-4af4-886c-f9358377d08b" providerId="ADAL" clId="{8AD8B3E4-1BF4-402F-9853-E481BA86DD65}" dt="2025-01-08T15:03:59.550" v="2503" actId="6549"/>
          <ac:spMkLst>
            <pc:docMk/>
            <pc:sldMk cId="3570870524" sldId="466"/>
            <ac:spMk id="2" creationId="{2F1EF078-DD7A-DC87-B436-5A04725A3C11}"/>
          </ac:spMkLst>
        </pc:spChg>
        <pc:spChg chg="mod">
          <ac:chgData name="Mirjam de Jong | Lievens Communicatie" userId="f643dc2d-4df7-4af4-886c-f9358377d08b" providerId="ADAL" clId="{8AD8B3E4-1BF4-402F-9853-E481BA86DD65}" dt="2025-01-08T15:04:49.003" v="2658" actId="20577"/>
          <ac:spMkLst>
            <pc:docMk/>
            <pc:sldMk cId="3570870524" sldId="466"/>
            <ac:spMk id="3" creationId="{6B66A482-B929-6A52-EBFB-3955C8DAFB8E}"/>
          </ac:spMkLst>
        </pc:spChg>
      </pc:sldChg>
    </pc:docChg>
  </pc:docChgLst>
  <pc:docChgLst>
    <pc:chgData name="Eelenna Welleman | Lievens Communicatie" userId="10a465fa-45f2-452b-94b6-6d33b4c04d14" providerId="ADAL" clId="{6C23FD4D-2843-4AA5-8A83-62AF4A29CDFE}"/>
    <pc:docChg chg="undo custSel addSld delSld modSld sldOrd">
      <pc:chgData name="Eelenna Welleman | Lievens Communicatie" userId="10a465fa-45f2-452b-94b6-6d33b4c04d14" providerId="ADAL" clId="{6C23FD4D-2843-4AA5-8A83-62AF4A29CDFE}" dt="2024-12-09T16:06:30.660" v="3854" actId="47"/>
      <pc:docMkLst>
        <pc:docMk/>
      </pc:docMkLst>
      <pc:sldChg chg="del">
        <pc:chgData name="Eelenna Welleman | Lievens Communicatie" userId="10a465fa-45f2-452b-94b6-6d33b4c04d14" providerId="ADAL" clId="{6C23FD4D-2843-4AA5-8A83-62AF4A29CDFE}" dt="2024-12-06T09:56:47.607" v="61" actId="47"/>
        <pc:sldMkLst>
          <pc:docMk/>
          <pc:sldMk cId="1398473644" sldId="260"/>
        </pc:sldMkLst>
      </pc:sldChg>
      <pc:sldChg chg="modSp add del mod">
        <pc:chgData name="Eelenna Welleman | Lievens Communicatie" userId="10a465fa-45f2-452b-94b6-6d33b4c04d14" providerId="ADAL" clId="{6C23FD4D-2843-4AA5-8A83-62AF4A29CDFE}" dt="2024-12-06T10:47:09.487" v="1693" actId="47"/>
        <pc:sldMkLst>
          <pc:docMk/>
          <pc:sldMk cId="3098178275" sldId="261"/>
        </pc:sldMkLst>
      </pc:sldChg>
      <pc:sldChg chg="del">
        <pc:chgData name="Eelenna Welleman | Lievens Communicatie" userId="10a465fa-45f2-452b-94b6-6d33b4c04d14" providerId="ADAL" clId="{6C23FD4D-2843-4AA5-8A83-62AF4A29CDFE}" dt="2024-12-06T10:19:57.066" v="335" actId="47"/>
        <pc:sldMkLst>
          <pc:docMk/>
          <pc:sldMk cId="2206875057" sldId="263"/>
        </pc:sldMkLst>
      </pc:sldChg>
      <pc:sldChg chg="del">
        <pc:chgData name="Eelenna Welleman | Lievens Communicatie" userId="10a465fa-45f2-452b-94b6-6d33b4c04d14" providerId="ADAL" clId="{6C23FD4D-2843-4AA5-8A83-62AF4A29CDFE}" dt="2024-11-29T11:01:03.955" v="59" actId="47"/>
        <pc:sldMkLst>
          <pc:docMk/>
          <pc:sldMk cId="527800640" sldId="283"/>
        </pc:sldMkLst>
      </pc:sldChg>
      <pc:sldChg chg="del">
        <pc:chgData name="Eelenna Welleman | Lievens Communicatie" userId="10a465fa-45f2-452b-94b6-6d33b4c04d14" providerId="ADAL" clId="{6C23FD4D-2843-4AA5-8A83-62AF4A29CDFE}" dt="2024-12-06T10:52:23.813" v="2163" actId="47"/>
        <pc:sldMkLst>
          <pc:docMk/>
          <pc:sldMk cId="1403960884" sldId="286"/>
        </pc:sldMkLst>
      </pc:sldChg>
      <pc:sldChg chg="del">
        <pc:chgData name="Eelenna Welleman | Lievens Communicatie" userId="10a465fa-45f2-452b-94b6-6d33b4c04d14" providerId="ADAL" clId="{6C23FD4D-2843-4AA5-8A83-62AF4A29CDFE}" dt="2024-12-06T11:29:22.167" v="3331" actId="47"/>
        <pc:sldMkLst>
          <pc:docMk/>
          <pc:sldMk cId="3381633075" sldId="408"/>
        </pc:sldMkLst>
      </pc:sldChg>
      <pc:sldChg chg="addSp delSp modSp mod">
        <pc:chgData name="Eelenna Welleman | Lievens Communicatie" userId="10a465fa-45f2-452b-94b6-6d33b4c04d14" providerId="ADAL" clId="{6C23FD4D-2843-4AA5-8A83-62AF4A29CDFE}" dt="2024-12-06T11:38:36.333" v="3851" actId="113"/>
        <pc:sldMkLst>
          <pc:docMk/>
          <pc:sldMk cId="3527874854" sldId="409"/>
        </pc:sldMkLst>
      </pc:sldChg>
      <pc:sldChg chg="del">
        <pc:chgData name="Eelenna Welleman | Lievens Communicatie" userId="10a465fa-45f2-452b-94b6-6d33b4c04d14" providerId="ADAL" clId="{6C23FD4D-2843-4AA5-8A83-62AF4A29CDFE}" dt="2024-12-06T11:21:59.417" v="3203" actId="47"/>
        <pc:sldMkLst>
          <pc:docMk/>
          <pc:sldMk cId="1921464984" sldId="411"/>
        </pc:sldMkLst>
      </pc:sldChg>
      <pc:sldChg chg="modSp mod">
        <pc:chgData name="Eelenna Welleman | Lievens Communicatie" userId="10a465fa-45f2-452b-94b6-6d33b4c04d14" providerId="ADAL" clId="{6C23FD4D-2843-4AA5-8A83-62AF4A29CDFE}" dt="2024-12-06T11:37:14.627" v="3685" actId="2085"/>
        <pc:sldMkLst>
          <pc:docMk/>
          <pc:sldMk cId="14578846" sldId="416"/>
        </pc:sldMkLst>
      </pc:sldChg>
      <pc:sldChg chg="addSp delSp modSp del mod ord modClrScheme chgLayout">
        <pc:chgData name="Eelenna Welleman | Lievens Communicatie" userId="10a465fa-45f2-452b-94b6-6d33b4c04d14" providerId="ADAL" clId="{6C23FD4D-2843-4AA5-8A83-62AF4A29CDFE}" dt="2024-12-06T11:16:19.835" v="2979" actId="47"/>
        <pc:sldMkLst>
          <pc:docMk/>
          <pc:sldMk cId="2443833613" sldId="417"/>
        </pc:sldMkLst>
      </pc:sldChg>
      <pc:sldChg chg="del">
        <pc:chgData name="Eelenna Welleman | Lievens Communicatie" userId="10a465fa-45f2-452b-94b6-6d33b4c04d14" providerId="ADAL" clId="{6C23FD4D-2843-4AA5-8A83-62AF4A29CDFE}" dt="2024-12-06T10:58:45.625" v="2241" actId="47"/>
        <pc:sldMkLst>
          <pc:docMk/>
          <pc:sldMk cId="1354385825" sldId="419"/>
        </pc:sldMkLst>
      </pc:sldChg>
      <pc:sldChg chg="modSp del mod">
        <pc:chgData name="Eelenna Welleman | Lievens Communicatie" userId="10a465fa-45f2-452b-94b6-6d33b4c04d14" providerId="ADAL" clId="{6C23FD4D-2843-4AA5-8A83-62AF4A29CDFE}" dt="2024-12-06T11:27:15.261" v="3327" actId="47"/>
        <pc:sldMkLst>
          <pc:docMk/>
          <pc:sldMk cId="2816588874" sldId="420"/>
        </pc:sldMkLst>
      </pc:sldChg>
      <pc:sldChg chg="del">
        <pc:chgData name="Eelenna Welleman | Lievens Communicatie" userId="10a465fa-45f2-452b-94b6-6d33b4c04d14" providerId="ADAL" clId="{6C23FD4D-2843-4AA5-8A83-62AF4A29CDFE}" dt="2024-12-06T10:52:30.657" v="2166" actId="47"/>
        <pc:sldMkLst>
          <pc:docMk/>
          <pc:sldMk cId="356418100" sldId="422"/>
        </pc:sldMkLst>
      </pc:sldChg>
      <pc:sldChg chg="del">
        <pc:chgData name="Eelenna Welleman | Lievens Communicatie" userId="10a465fa-45f2-452b-94b6-6d33b4c04d14" providerId="ADAL" clId="{6C23FD4D-2843-4AA5-8A83-62AF4A29CDFE}" dt="2024-12-06T10:52:29.639" v="2165" actId="47"/>
        <pc:sldMkLst>
          <pc:docMk/>
          <pc:sldMk cId="737927085" sldId="424"/>
        </pc:sldMkLst>
      </pc:sldChg>
      <pc:sldChg chg="del">
        <pc:chgData name="Eelenna Welleman | Lievens Communicatie" userId="10a465fa-45f2-452b-94b6-6d33b4c04d14" providerId="ADAL" clId="{6C23FD4D-2843-4AA5-8A83-62AF4A29CDFE}" dt="2024-12-06T10:52:25.681" v="2164" actId="47"/>
        <pc:sldMkLst>
          <pc:docMk/>
          <pc:sldMk cId="2050234872" sldId="425"/>
        </pc:sldMkLst>
      </pc:sldChg>
      <pc:sldChg chg="del">
        <pc:chgData name="Eelenna Welleman | Lievens Communicatie" userId="10a465fa-45f2-452b-94b6-6d33b4c04d14" providerId="ADAL" clId="{6C23FD4D-2843-4AA5-8A83-62AF4A29CDFE}" dt="2024-12-06T10:00:02.572" v="112" actId="47"/>
        <pc:sldMkLst>
          <pc:docMk/>
          <pc:sldMk cId="3478919727" sldId="426"/>
        </pc:sldMkLst>
      </pc:sldChg>
      <pc:sldChg chg="del">
        <pc:chgData name="Eelenna Welleman | Lievens Communicatie" userId="10a465fa-45f2-452b-94b6-6d33b4c04d14" providerId="ADAL" clId="{6C23FD4D-2843-4AA5-8A83-62AF4A29CDFE}" dt="2024-12-06T11:06:28.858" v="2556" actId="47"/>
        <pc:sldMkLst>
          <pc:docMk/>
          <pc:sldMk cId="2307543680" sldId="430"/>
        </pc:sldMkLst>
      </pc:sldChg>
      <pc:sldChg chg="del">
        <pc:chgData name="Eelenna Welleman | Lievens Communicatie" userId="10a465fa-45f2-452b-94b6-6d33b4c04d14" providerId="ADAL" clId="{6C23FD4D-2843-4AA5-8A83-62AF4A29CDFE}" dt="2024-12-06T11:16:13.324" v="2978" actId="47"/>
        <pc:sldMkLst>
          <pc:docMk/>
          <pc:sldMk cId="246712894" sldId="431"/>
        </pc:sldMkLst>
      </pc:sldChg>
      <pc:sldChg chg="addSp delSp modSp new mod">
        <pc:chgData name="Eelenna Welleman | Lievens Communicatie" userId="10a465fa-45f2-452b-94b6-6d33b4c04d14" providerId="ADAL" clId="{6C23FD4D-2843-4AA5-8A83-62AF4A29CDFE}" dt="2024-11-29T11:00:03.291" v="57" actId="478"/>
        <pc:sldMkLst>
          <pc:docMk/>
          <pc:sldMk cId="4177452008" sldId="432"/>
        </pc:sldMkLst>
      </pc:sldChg>
      <pc:sldChg chg="new del">
        <pc:chgData name="Eelenna Welleman | Lievens Communicatie" userId="10a465fa-45f2-452b-94b6-6d33b4c04d14" providerId="ADAL" clId="{6C23FD4D-2843-4AA5-8A83-62AF4A29CDFE}" dt="2024-11-29T11:02:23.897" v="60" actId="47"/>
        <pc:sldMkLst>
          <pc:docMk/>
          <pc:sldMk cId="2366432801" sldId="433"/>
        </pc:sldMkLst>
      </pc:sldChg>
      <pc:sldChg chg="new del">
        <pc:chgData name="Eelenna Welleman | Lievens Communicatie" userId="10a465fa-45f2-452b-94b6-6d33b4c04d14" providerId="ADAL" clId="{6C23FD4D-2843-4AA5-8A83-62AF4A29CDFE}" dt="2024-12-06T09:58:47.951" v="65" actId="680"/>
        <pc:sldMkLst>
          <pc:docMk/>
          <pc:sldMk cId="3463181659" sldId="433"/>
        </pc:sldMkLst>
      </pc:sldChg>
      <pc:sldChg chg="modSp new del mod">
        <pc:chgData name="Eelenna Welleman | Lievens Communicatie" userId="10a465fa-45f2-452b-94b6-6d33b4c04d14" providerId="ADAL" clId="{6C23FD4D-2843-4AA5-8A83-62AF4A29CDFE}" dt="2024-12-06T10:03:21.231" v="156" actId="47"/>
        <pc:sldMkLst>
          <pc:docMk/>
          <pc:sldMk cId="4011425506" sldId="433"/>
        </pc:sldMkLst>
      </pc:sldChg>
      <pc:sldChg chg="new del">
        <pc:chgData name="Eelenna Welleman | Lievens Communicatie" userId="10a465fa-45f2-452b-94b6-6d33b4c04d14" providerId="ADAL" clId="{6C23FD4D-2843-4AA5-8A83-62AF4A29CDFE}" dt="2024-12-06T09:58:35.760" v="63" actId="47"/>
        <pc:sldMkLst>
          <pc:docMk/>
          <pc:sldMk cId="4034279553" sldId="433"/>
        </pc:sldMkLst>
      </pc:sldChg>
      <pc:sldChg chg="modSp new mod">
        <pc:chgData name="Eelenna Welleman | Lievens Communicatie" userId="10a465fa-45f2-452b-94b6-6d33b4c04d14" providerId="ADAL" clId="{6C23FD4D-2843-4AA5-8A83-62AF4A29CDFE}" dt="2024-12-06T11:07:24.642" v="2564" actId="113"/>
        <pc:sldMkLst>
          <pc:docMk/>
          <pc:sldMk cId="776114368" sldId="434"/>
        </pc:sldMkLst>
      </pc:sldChg>
      <pc:sldChg chg="new del">
        <pc:chgData name="Eelenna Welleman | Lievens Communicatie" userId="10a465fa-45f2-452b-94b6-6d33b4c04d14" providerId="ADAL" clId="{6C23FD4D-2843-4AA5-8A83-62AF4A29CDFE}" dt="2024-12-06T10:02:51.523" v="114" actId="47"/>
        <pc:sldMkLst>
          <pc:docMk/>
          <pc:sldMk cId="2039819640" sldId="434"/>
        </pc:sldMkLst>
      </pc:sldChg>
      <pc:sldChg chg="modSp new del mod">
        <pc:chgData name="Eelenna Welleman | Lievens Communicatie" userId="10a465fa-45f2-452b-94b6-6d33b4c04d14" providerId="ADAL" clId="{6C23FD4D-2843-4AA5-8A83-62AF4A29CDFE}" dt="2024-12-06T10:16:53.474" v="280" actId="47"/>
        <pc:sldMkLst>
          <pc:docMk/>
          <pc:sldMk cId="3308790739" sldId="435"/>
        </pc:sldMkLst>
      </pc:sldChg>
      <pc:sldChg chg="new del">
        <pc:chgData name="Eelenna Welleman | Lievens Communicatie" userId="10a465fa-45f2-452b-94b6-6d33b4c04d14" providerId="ADAL" clId="{6C23FD4D-2843-4AA5-8A83-62AF4A29CDFE}" dt="2024-12-06T10:14:17.520" v="209" actId="47"/>
        <pc:sldMkLst>
          <pc:docMk/>
          <pc:sldMk cId="1394429056" sldId="436"/>
        </pc:sldMkLst>
      </pc:sldChg>
      <pc:sldChg chg="addSp delSp modSp new mod ord">
        <pc:chgData name="Eelenna Welleman | Lievens Communicatie" userId="10a465fa-45f2-452b-94b6-6d33b4c04d14" providerId="ADAL" clId="{6C23FD4D-2843-4AA5-8A83-62AF4A29CDFE}" dt="2024-12-06T10:52:18.485" v="2162"/>
        <pc:sldMkLst>
          <pc:docMk/>
          <pc:sldMk cId="3497575906" sldId="436"/>
        </pc:sldMkLst>
      </pc:sldChg>
      <pc:sldChg chg="modSp new del mod">
        <pc:chgData name="Eelenna Welleman | Lievens Communicatie" userId="10a465fa-45f2-452b-94b6-6d33b4c04d14" providerId="ADAL" clId="{6C23FD4D-2843-4AA5-8A83-62AF4A29CDFE}" dt="2024-12-06T10:13:10.479" v="164" actId="47"/>
        <pc:sldMkLst>
          <pc:docMk/>
          <pc:sldMk cId="3512493468" sldId="436"/>
        </pc:sldMkLst>
      </pc:sldChg>
      <pc:sldChg chg="addSp modSp new ord modAnim modNotesTx">
        <pc:chgData name="Eelenna Welleman | Lievens Communicatie" userId="10a465fa-45f2-452b-94b6-6d33b4c04d14" providerId="ADAL" clId="{6C23FD4D-2843-4AA5-8A83-62AF4A29CDFE}" dt="2024-12-06T10:52:18.485" v="2162"/>
        <pc:sldMkLst>
          <pc:docMk/>
          <pc:sldMk cId="4160970794" sldId="437"/>
        </pc:sldMkLst>
      </pc:sldChg>
      <pc:sldChg chg="modSp new del mod">
        <pc:chgData name="Eelenna Welleman | Lievens Communicatie" userId="10a465fa-45f2-452b-94b6-6d33b4c04d14" providerId="ADAL" clId="{6C23FD4D-2843-4AA5-8A83-62AF4A29CDFE}" dt="2024-12-06T10:27:35.865" v="651" actId="47"/>
        <pc:sldMkLst>
          <pc:docMk/>
          <pc:sldMk cId="1043177657" sldId="438"/>
        </pc:sldMkLst>
      </pc:sldChg>
      <pc:sldChg chg="new del">
        <pc:chgData name="Eelenna Welleman | Lievens Communicatie" userId="10a465fa-45f2-452b-94b6-6d33b4c04d14" providerId="ADAL" clId="{6C23FD4D-2843-4AA5-8A83-62AF4A29CDFE}" dt="2024-12-06T10:32:51.202" v="655" actId="47"/>
        <pc:sldMkLst>
          <pc:docMk/>
          <pc:sldMk cId="1761411407" sldId="438"/>
        </pc:sldMkLst>
      </pc:sldChg>
      <pc:sldChg chg="addSp modSp new mod">
        <pc:chgData name="Eelenna Welleman | Lievens Communicatie" userId="10a465fa-45f2-452b-94b6-6d33b4c04d14" providerId="ADAL" clId="{6C23FD4D-2843-4AA5-8A83-62AF4A29CDFE}" dt="2024-12-06T10:45:03.863" v="1581"/>
        <pc:sldMkLst>
          <pc:docMk/>
          <pc:sldMk cId="2953256352" sldId="438"/>
        </pc:sldMkLst>
      </pc:sldChg>
      <pc:sldChg chg="addSp delSp modSp new del mod">
        <pc:chgData name="Eelenna Welleman | Lievens Communicatie" userId="10a465fa-45f2-452b-94b6-6d33b4c04d14" providerId="ADAL" clId="{6C23FD4D-2843-4AA5-8A83-62AF4A29CDFE}" dt="2024-12-06T10:45:01.148" v="1580" actId="47"/>
        <pc:sldMkLst>
          <pc:docMk/>
          <pc:sldMk cId="1841477489" sldId="439"/>
        </pc:sldMkLst>
      </pc:sldChg>
      <pc:sldChg chg="addSp delSp modSp new mod">
        <pc:chgData name="Eelenna Welleman | Lievens Communicatie" userId="10a465fa-45f2-452b-94b6-6d33b4c04d14" providerId="ADAL" clId="{6C23FD4D-2843-4AA5-8A83-62AF4A29CDFE}" dt="2024-12-06T10:58:33.277" v="2240" actId="255"/>
        <pc:sldMkLst>
          <pc:docMk/>
          <pc:sldMk cId="2203306814" sldId="439"/>
        </pc:sldMkLst>
      </pc:sldChg>
      <pc:sldChg chg="addSp modSp new mod modClrScheme chgLayout">
        <pc:chgData name="Eelenna Welleman | Lievens Communicatie" userId="10a465fa-45f2-452b-94b6-6d33b4c04d14" providerId="ADAL" clId="{6C23FD4D-2843-4AA5-8A83-62AF4A29CDFE}" dt="2024-12-06T10:57:35.831" v="2239" actId="18131"/>
        <pc:sldMkLst>
          <pc:docMk/>
          <pc:sldMk cId="1652990283" sldId="440"/>
        </pc:sldMkLst>
      </pc:sldChg>
      <pc:sldChg chg="modSp new del mod">
        <pc:chgData name="Eelenna Welleman | Lievens Communicatie" userId="10a465fa-45f2-452b-94b6-6d33b4c04d14" providerId="ADAL" clId="{6C23FD4D-2843-4AA5-8A83-62AF4A29CDFE}" dt="2024-12-06T11:06:27.761" v="2555" actId="47"/>
        <pc:sldMkLst>
          <pc:docMk/>
          <pc:sldMk cId="3842501277" sldId="441"/>
        </pc:sldMkLst>
      </pc:sldChg>
      <pc:sldChg chg="addSp delSp modSp new mod">
        <pc:chgData name="Eelenna Welleman | Lievens Communicatie" userId="10a465fa-45f2-452b-94b6-6d33b4c04d14" providerId="ADAL" clId="{6C23FD4D-2843-4AA5-8A83-62AF4A29CDFE}" dt="2024-12-06T11:05:06.260" v="2543" actId="14826"/>
        <pc:sldMkLst>
          <pc:docMk/>
          <pc:sldMk cId="1721045110" sldId="442"/>
        </pc:sldMkLst>
      </pc:sldChg>
      <pc:sldChg chg="delSp new del mod">
        <pc:chgData name="Eelenna Welleman | Lievens Communicatie" userId="10a465fa-45f2-452b-94b6-6d33b4c04d14" providerId="ADAL" clId="{6C23FD4D-2843-4AA5-8A83-62AF4A29CDFE}" dt="2024-12-06T11:00:09.568" v="2287" actId="47"/>
        <pc:sldMkLst>
          <pc:docMk/>
          <pc:sldMk cId="3040649382" sldId="442"/>
        </pc:sldMkLst>
      </pc:sldChg>
      <pc:sldChg chg="addSp delSp modSp new mod">
        <pc:chgData name="Eelenna Welleman | Lievens Communicatie" userId="10a465fa-45f2-452b-94b6-6d33b4c04d14" providerId="ADAL" clId="{6C23FD4D-2843-4AA5-8A83-62AF4A29CDFE}" dt="2024-12-06T11:05:20.192" v="2546" actId="14100"/>
        <pc:sldMkLst>
          <pc:docMk/>
          <pc:sldMk cId="437850903" sldId="443"/>
        </pc:sldMkLst>
      </pc:sldChg>
      <pc:sldChg chg="addSp delSp modSp new mod">
        <pc:chgData name="Eelenna Welleman | Lievens Communicatie" userId="10a465fa-45f2-452b-94b6-6d33b4c04d14" providerId="ADAL" clId="{6C23FD4D-2843-4AA5-8A83-62AF4A29CDFE}" dt="2024-12-06T11:06:12.434" v="2554" actId="113"/>
        <pc:sldMkLst>
          <pc:docMk/>
          <pc:sldMk cId="185351914" sldId="444"/>
        </pc:sldMkLst>
      </pc:sldChg>
      <pc:sldChg chg="addSp delSp modSp new mod ord">
        <pc:chgData name="Eelenna Welleman | Lievens Communicatie" userId="10a465fa-45f2-452b-94b6-6d33b4c04d14" providerId="ADAL" clId="{6C23FD4D-2843-4AA5-8A83-62AF4A29CDFE}" dt="2024-12-06T11:16:05.861" v="2977" actId="1076"/>
        <pc:sldMkLst>
          <pc:docMk/>
          <pc:sldMk cId="454997013" sldId="445"/>
        </pc:sldMkLst>
      </pc:sldChg>
      <pc:sldChg chg="modSp new mod">
        <pc:chgData name="Eelenna Welleman | Lievens Communicatie" userId="10a465fa-45f2-452b-94b6-6d33b4c04d14" providerId="ADAL" clId="{6C23FD4D-2843-4AA5-8A83-62AF4A29CDFE}" dt="2024-12-06T11:20:20.791" v="3200" actId="113"/>
        <pc:sldMkLst>
          <pc:docMk/>
          <pc:sldMk cId="3162052657" sldId="446"/>
        </pc:sldMkLst>
      </pc:sldChg>
      <pc:sldChg chg="addSp modSp new modAnim">
        <pc:chgData name="Eelenna Welleman | Lievens Communicatie" userId="10a465fa-45f2-452b-94b6-6d33b4c04d14" providerId="ADAL" clId="{6C23FD4D-2843-4AA5-8A83-62AF4A29CDFE}" dt="2024-12-06T11:21:13.307" v="3202"/>
        <pc:sldMkLst>
          <pc:docMk/>
          <pc:sldMk cId="368192068" sldId="447"/>
        </pc:sldMkLst>
      </pc:sldChg>
      <pc:sldChg chg="addSp delSp modSp new mod ord">
        <pc:chgData name="Eelenna Welleman | Lievens Communicatie" userId="10a465fa-45f2-452b-94b6-6d33b4c04d14" providerId="ADAL" clId="{6C23FD4D-2843-4AA5-8A83-62AF4A29CDFE}" dt="2024-12-06T11:31:36.471" v="3370" actId="207"/>
        <pc:sldMkLst>
          <pc:docMk/>
          <pc:sldMk cId="3358767456" sldId="448"/>
        </pc:sldMkLst>
      </pc:sldChg>
      <pc:sldChg chg="addSp delSp modSp new mod modClrScheme chgLayout">
        <pc:chgData name="Eelenna Welleman | Lievens Communicatie" userId="10a465fa-45f2-452b-94b6-6d33b4c04d14" providerId="ADAL" clId="{6C23FD4D-2843-4AA5-8A83-62AF4A29CDFE}" dt="2024-12-06T11:30:02.950" v="3363" actId="26606"/>
        <pc:sldMkLst>
          <pc:docMk/>
          <pc:sldMk cId="1627467420" sldId="449"/>
        </pc:sldMkLst>
      </pc:sldChg>
      <pc:sldChg chg="modSp new del mod">
        <pc:chgData name="Eelenna Welleman | Lievens Communicatie" userId="10a465fa-45f2-452b-94b6-6d33b4c04d14" providerId="ADAL" clId="{6C23FD4D-2843-4AA5-8A83-62AF4A29CDFE}" dt="2024-12-09T16:06:30.660" v="3854" actId="47"/>
        <pc:sldMkLst>
          <pc:docMk/>
          <pc:sldMk cId="912665852" sldId="450"/>
        </pc:sldMkLst>
      </pc:sldChg>
    </pc:docChg>
  </pc:docChgLst>
  <pc:docChgLst>
    <pc:chgData name="Mirjam de Jong | Lievens Communicatie" userId="f643dc2d-4df7-4af4-886c-f9358377d08b" providerId="ADAL" clId="{A92759CF-983B-4571-A64C-F60B699B5D1F}"/>
    <pc:docChg chg="undo custSel addSld delSld modSld sldOrd">
      <pc:chgData name="Mirjam de Jong | Lievens Communicatie" userId="f643dc2d-4df7-4af4-886c-f9358377d08b" providerId="ADAL" clId="{A92759CF-983B-4571-A64C-F60B699B5D1F}" dt="2024-12-16T14:47:12.558" v="2444" actId="20577"/>
      <pc:docMkLst>
        <pc:docMk/>
      </pc:docMkLst>
      <pc:sldChg chg="modSp">
        <pc:chgData name="Mirjam de Jong | Lievens Communicatie" userId="f643dc2d-4df7-4af4-886c-f9358377d08b" providerId="ADAL" clId="{A92759CF-983B-4571-A64C-F60B699B5D1F}" dt="2024-12-16T14:03:49.945" v="1244" actId="20577"/>
        <pc:sldMkLst>
          <pc:docMk/>
          <pc:sldMk cId="14578846" sldId="416"/>
        </pc:sldMkLst>
      </pc:sldChg>
      <pc:sldChg chg="modSp mod modCm">
        <pc:chgData name="Mirjam de Jong | Lievens Communicatie" userId="f643dc2d-4df7-4af4-886c-f9358377d08b" providerId="ADAL" clId="{A92759CF-983B-4571-A64C-F60B699B5D1F}" dt="2024-12-11T11:17:58.369" v="238"/>
        <pc:sldMkLst>
          <pc:docMk/>
          <pc:sldMk cId="776114368" sldId="434"/>
        </pc:sldMkLst>
        <pc:extLst>
          <p:ext xmlns:p="http://schemas.openxmlformats.org/presentationml/2006/main" uri="{D6D511B9-2390-475A-947B-AFAB55BFBCF1}">
            <pc226:cmChg xmlns:pc226="http://schemas.microsoft.com/office/powerpoint/2022/06/main/command" chg="mod">
              <pc226:chgData name="Mirjam de Jong | Lievens Communicatie" userId="f643dc2d-4df7-4af4-886c-f9358377d08b" providerId="ADAL" clId="{A92759CF-983B-4571-A64C-F60B699B5D1F}" dt="2024-12-11T11:17:58.369" v="238"/>
              <pc2:cmMkLst xmlns:pc2="http://schemas.microsoft.com/office/powerpoint/2019/9/main/command">
                <pc:docMk/>
                <pc:sldMk cId="776114368" sldId="434"/>
                <pc2:cmMk id="{2C821BE8-4DF7-4752-A1F3-75B0BF926D0C}"/>
              </pc2:cmMkLst>
            </pc226:cmChg>
          </p:ext>
        </pc:extLst>
      </pc:sldChg>
      <pc:sldChg chg="modSp mod">
        <pc:chgData name="Mirjam de Jong | Lievens Communicatie" userId="f643dc2d-4df7-4af4-886c-f9358377d08b" providerId="ADAL" clId="{A92759CF-983B-4571-A64C-F60B699B5D1F}" dt="2024-12-16T14:04:39.152" v="1292" actId="20577"/>
        <pc:sldMkLst>
          <pc:docMk/>
          <pc:sldMk cId="3497575906" sldId="436"/>
        </pc:sldMkLst>
      </pc:sldChg>
      <pc:sldChg chg="modSp mod">
        <pc:chgData name="Mirjam de Jong | Lievens Communicatie" userId="f643dc2d-4df7-4af4-886c-f9358377d08b" providerId="ADAL" clId="{A92759CF-983B-4571-A64C-F60B699B5D1F}" dt="2024-12-16T14:06:22.930" v="1301" actId="6549"/>
        <pc:sldMkLst>
          <pc:docMk/>
          <pc:sldMk cId="2953256352" sldId="438"/>
        </pc:sldMkLst>
      </pc:sldChg>
      <pc:sldChg chg="modSp mod modCm">
        <pc:chgData name="Mirjam de Jong | Lievens Communicatie" userId="f643dc2d-4df7-4af4-886c-f9358377d08b" providerId="ADAL" clId="{A92759CF-983B-4571-A64C-F60B699B5D1F}" dt="2024-12-16T14:10:30.972" v="1344" actId="6549"/>
        <pc:sldMkLst>
          <pc:docMk/>
          <pc:sldMk cId="1652990283" sldId="440"/>
        </pc:sldMkLst>
        <pc:extLst>
          <p:ext xmlns:p="http://schemas.openxmlformats.org/presentationml/2006/main" uri="{D6D511B9-2390-475A-947B-AFAB55BFBCF1}">
            <pc226:cmChg xmlns:pc226="http://schemas.microsoft.com/office/powerpoint/2022/06/main/command" chg="mod">
              <pc226:chgData name="Mirjam de Jong | Lievens Communicatie" userId="f643dc2d-4df7-4af4-886c-f9358377d08b" providerId="ADAL" clId="{A92759CF-983B-4571-A64C-F60B699B5D1F}" dt="2024-12-16T14:10:30.972" v="1344" actId="6549"/>
              <pc2:cmMkLst xmlns:pc2="http://schemas.microsoft.com/office/powerpoint/2019/9/main/command">
                <pc:docMk/>
                <pc:sldMk cId="1652990283" sldId="440"/>
                <pc2:cmMk id="{66E13418-5BF1-47E0-8363-700138676F5B}"/>
              </pc2:cmMkLst>
            </pc226:cmChg>
          </p:ext>
        </pc:extLst>
      </pc:sldChg>
      <pc:sldChg chg="modSp mod">
        <pc:chgData name="Mirjam de Jong | Lievens Communicatie" userId="f643dc2d-4df7-4af4-886c-f9358377d08b" providerId="ADAL" clId="{A92759CF-983B-4571-A64C-F60B699B5D1F}" dt="2024-12-11T08:44:18.337" v="4" actId="1076"/>
        <pc:sldMkLst>
          <pc:docMk/>
          <pc:sldMk cId="185351914" sldId="444"/>
        </pc:sldMkLst>
      </pc:sldChg>
      <pc:sldChg chg="modSp mod">
        <pc:chgData name="Mirjam de Jong | Lievens Communicatie" userId="f643dc2d-4df7-4af4-886c-f9358377d08b" providerId="ADAL" clId="{A92759CF-983B-4571-A64C-F60B699B5D1F}" dt="2024-12-16T14:02:21.197" v="1243" actId="1076"/>
        <pc:sldMkLst>
          <pc:docMk/>
          <pc:sldMk cId="454997013" sldId="445"/>
        </pc:sldMkLst>
      </pc:sldChg>
      <pc:sldChg chg="ord">
        <pc:chgData name="Mirjam de Jong | Lievens Communicatie" userId="f643dc2d-4df7-4af4-886c-f9358377d08b" providerId="ADAL" clId="{A92759CF-983B-4571-A64C-F60B699B5D1F}" dt="2024-12-11T12:22:56.093" v="1027"/>
        <pc:sldMkLst>
          <pc:docMk/>
          <pc:sldMk cId="3358767456" sldId="448"/>
        </pc:sldMkLst>
      </pc:sldChg>
      <pc:sldChg chg="addSp delSp modSp mod modCm">
        <pc:chgData name="Mirjam de Jong | Lievens Communicatie" userId="f643dc2d-4df7-4af4-886c-f9358377d08b" providerId="ADAL" clId="{A92759CF-983B-4571-A64C-F60B699B5D1F}" dt="2024-12-16T14:08:33.280" v="1342" actId="113"/>
        <pc:sldMkLst>
          <pc:docMk/>
          <pc:sldMk cId="2273168926" sldId="451"/>
        </pc:sldMkLst>
        <pc:extLst>
          <p:ext xmlns:p="http://schemas.openxmlformats.org/presentationml/2006/main" uri="{D6D511B9-2390-475A-947B-AFAB55BFBCF1}">
            <pc226:cmChg xmlns:pc226="http://schemas.microsoft.com/office/powerpoint/2022/06/main/command" chg="mod">
              <pc226:chgData name="Mirjam de Jong | Lievens Communicatie" userId="f643dc2d-4df7-4af4-886c-f9358377d08b" providerId="ADAL" clId="{A92759CF-983B-4571-A64C-F60B699B5D1F}" dt="2024-12-11T11:08:06.714" v="235" actId="20577"/>
              <pc2:cmMkLst xmlns:pc2="http://schemas.microsoft.com/office/powerpoint/2019/9/main/command">
                <pc:docMk/>
                <pc:sldMk cId="2273168926" sldId="451"/>
                <pc2:cmMk id="{B41EA611-71B5-4817-9FA4-AF6B92FB8377}"/>
              </pc2:cmMkLst>
            </pc226:cmChg>
          </p:ext>
        </pc:extLst>
      </pc:sldChg>
      <pc:sldChg chg="modSp del mod">
        <pc:chgData name="Mirjam de Jong | Lievens Communicatie" userId="f643dc2d-4df7-4af4-886c-f9358377d08b" providerId="ADAL" clId="{A92759CF-983B-4571-A64C-F60B699B5D1F}" dt="2024-12-11T11:21:21.223" v="295" actId="47"/>
        <pc:sldMkLst>
          <pc:docMk/>
          <pc:sldMk cId="776006782" sldId="452"/>
        </pc:sldMkLst>
      </pc:sldChg>
      <pc:sldChg chg="addSp delSp modSp add del mod">
        <pc:chgData name="Mirjam de Jong | Lievens Communicatie" userId="f643dc2d-4df7-4af4-886c-f9358377d08b" providerId="ADAL" clId="{A92759CF-983B-4571-A64C-F60B699B5D1F}" dt="2024-12-11T11:26:05.855" v="382" actId="1076"/>
        <pc:sldMkLst>
          <pc:docMk/>
          <pc:sldMk cId="840682824" sldId="452"/>
        </pc:sldMkLst>
      </pc:sldChg>
      <pc:sldChg chg="new del">
        <pc:chgData name="Mirjam de Jong | Lievens Communicatie" userId="f643dc2d-4df7-4af4-886c-f9358377d08b" providerId="ADAL" clId="{A92759CF-983B-4571-A64C-F60B699B5D1F}" dt="2024-12-11T11:20:43.131" v="242" actId="47"/>
        <pc:sldMkLst>
          <pc:docMk/>
          <pc:sldMk cId="1187320889" sldId="452"/>
        </pc:sldMkLst>
      </pc:sldChg>
      <pc:sldChg chg="addSp delSp modSp new del">
        <pc:chgData name="Mirjam de Jong | Lievens Communicatie" userId="f643dc2d-4df7-4af4-886c-f9358377d08b" providerId="ADAL" clId="{A92759CF-983B-4571-A64C-F60B699B5D1F}" dt="2024-12-11T11:25:38.066" v="374" actId="680"/>
        <pc:sldMkLst>
          <pc:docMk/>
          <pc:sldMk cId="2399140422" sldId="452"/>
        </pc:sldMkLst>
      </pc:sldChg>
      <pc:sldChg chg="new del">
        <pc:chgData name="Mirjam de Jong | Lievens Communicatie" userId="f643dc2d-4df7-4af4-886c-f9358377d08b" providerId="ADAL" clId="{A92759CF-983B-4571-A64C-F60B699B5D1F}" dt="2024-12-11T11:20:12.037" v="240" actId="680"/>
        <pc:sldMkLst>
          <pc:docMk/>
          <pc:sldMk cId="2491747473" sldId="452"/>
        </pc:sldMkLst>
      </pc:sldChg>
      <pc:sldChg chg="addSp delSp modSp del mod">
        <pc:chgData name="Mirjam de Jong | Lievens Communicatie" userId="f643dc2d-4df7-4af4-886c-f9358377d08b" providerId="ADAL" clId="{A92759CF-983B-4571-A64C-F60B699B5D1F}" dt="2024-12-11T11:23:49.636" v="306" actId="47"/>
        <pc:sldMkLst>
          <pc:docMk/>
          <pc:sldMk cId="3270778329" sldId="452"/>
        </pc:sldMkLst>
      </pc:sldChg>
      <pc:sldChg chg="del">
        <pc:chgData name="Mirjam de Jong | Lievens Communicatie" userId="f643dc2d-4df7-4af4-886c-f9358377d08b" providerId="ADAL" clId="{A92759CF-983B-4571-A64C-F60B699B5D1F}" dt="2024-12-11T11:28:49.753" v="383"/>
        <pc:sldMkLst>
          <pc:docMk/>
          <pc:sldMk cId="2410069823" sldId="453"/>
        </pc:sldMkLst>
      </pc:sldChg>
      <pc:sldChg chg="modSp mod">
        <pc:chgData name="Mirjam de Jong | Lievens Communicatie" userId="f643dc2d-4df7-4af4-886c-f9358377d08b" providerId="ADAL" clId="{A92759CF-983B-4571-A64C-F60B699B5D1F}" dt="2024-12-16T14:19:31.463" v="1431" actId="6549"/>
        <pc:sldMkLst>
          <pc:docMk/>
          <pc:sldMk cId="3137545580" sldId="453"/>
        </pc:sldMkLst>
      </pc:sldChg>
      <pc:sldChg chg="modSp mod">
        <pc:chgData name="Mirjam de Jong | Lievens Communicatie" userId="f643dc2d-4df7-4af4-886c-f9358377d08b" providerId="ADAL" clId="{A92759CF-983B-4571-A64C-F60B699B5D1F}" dt="2024-12-16T14:05:25.154" v="1293" actId="6549"/>
        <pc:sldMkLst>
          <pc:docMk/>
          <pc:sldMk cId="763497396" sldId="455"/>
        </pc:sldMkLst>
      </pc:sldChg>
      <pc:sldChg chg="modSp mod">
        <pc:chgData name="Mirjam de Jong | Lievens Communicatie" userId="f643dc2d-4df7-4af4-886c-f9358377d08b" providerId="ADAL" clId="{A92759CF-983B-4571-A64C-F60B699B5D1F}" dt="2024-12-16T14:00:24.082" v="1170" actId="6549"/>
        <pc:sldMkLst>
          <pc:docMk/>
          <pc:sldMk cId="3771057356" sldId="461"/>
        </pc:sldMkLst>
      </pc:sldChg>
      <pc:sldChg chg="modSp mod">
        <pc:chgData name="Mirjam de Jong | Lievens Communicatie" userId="f643dc2d-4df7-4af4-886c-f9358377d08b" providerId="ADAL" clId="{A92759CF-983B-4571-A64C-F60B699B5D1F}" dt="2024-12-16T14:29:42.671" v="2303" actId="20577"/>
        <pc:sldMkLst>
          <pc:docMk/>
          <pc:sldMk cId="990878786" sldId="462"/>
        </pc:sldMkLst>
      </pc:sldChg>
      <pc:sldChg chg="modSp mod">
        <pc:chgData name="Mirjam de Jong | Lievens Communicatie" userId="f643dc2d-4df7-4af4-886c-f9358377d08b" providerId="ADAL" clId="{A92759CF-983B-4571-A64C-F60B699B5D1F}" dt="2024-12-16T14:47:12.558" v="2444" actId="20577"/>
        <pc:sldMkLst>
          <pc:docMk/>
          <pc:sldMk cId="3365905797" sldId="463"/>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CCCFE8-A4B8-4022-86B8-03BAC1FBE3F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2D2D714-F87F-468E-AC07-D6F1469183E8}">
      <dgm:prSet/>
      <dgm:spPr/>
      <dgm:t>
        <a:bodyPr/>
        <a:lstStyle/>
        <a:p>
          <a:pPr>
            <a:lnSpc>
              <a:spcPct val="100000"/>
            </a:lnSpc>
          </a:pPr>
          <a:endParaRPr lang="en-US"/>
        </a:p>
      </dgm:t>
    </dgm:pt>
    <dgm:pt modelId="{28BA1FD7-66B2-46F6-816D-719FED02708E}" type="parTrans" cxnId="{0E50FFD2-31B6-4195-A7AC-BE53BE5B138A}">
      <dgm:prSet/>
      <dgm:spPr/>
      <dgm:t>
        <a:bodyPr/>
        <a:lstStyle/>
        <a:p>
          <a:endParaRPr lang="en-US"/>
        </a:p>
      </dgm:t>
    </dgm:pt>
    <dgm:pt modelId="{64A84718-27D6-46A3-B8E8-1FEE435BC826}" type="sibTrans" cxnId="{0E50FFD2-31B6-4195-A7AC-BE53BE5B138A}">
      <dgm:prSet/>
      <dgm:spPr/>
      <dgm:t>
        <a:bodyPr/>
        <a:lstStyle/>
        <a:p>
          <a:endParaRPr lang="en-US"/>
        </a:p>
      </dgm:t>
    </dgm:pt>
    <dgm:pt modelId="{55778947-9340-4084-8014-744923546253}">
      <dgm:prSet/>
      <dgm:spPr/>
      <dgm:t>
        <a:bodyPr/>
        <a:lstStyle/>
        <a:p>
          <a:pPr>
            <a:lnSpc>
              <a:spcPct val="100000"/>
            </a:lnSpc>
          </a:pPr>
          <a:r>
            <a:rPr lang="nl-NL"/>
            <a:t>We brengen alle kennis en kennisvragen over water en klimaat in de regio samen </a:t>
          </a:r>
          <a:endParaRPr lang="en-US"/>
        </a:p>
      </dgm:t>
    </dgm:pt>
    <dgm:pt modelId="{B7F21FCC-0B8E-4179-9CF5-45D2A95530D6}" type="parTrans" cxnId="{F63E75CE-6846-4831-BD5E-AD9F8B281A78}">
      <dgm:prSet/>
      <dgm:spPr/>
      <dgm:t>
        <a:bodyPr/>
        <a:lstStyle/>
        <a:p>
          <a:endParaRPr lang="en-US"/>
        </a:p>
      </dgm:t>
    </dgm:pt>
    <dgm:pt modelId="{35A3268D-1805-40D0-8CFC-3B4411A08263}" type="sibTrans" cxnId="{F63E75CE-6846-4831-BD5E-AD9F8B281A78}">
      <dgm:prSet/>
      <dgm:spPr/>
      <dgm:t>
        <a:bodyPr/>
        <a:lstStyle/>
        <a:p>
          <a:endParaRPr lang="en-US"/>
        </a:p>
      </dgm:t>
    </dgm:pt>
    <dgm:pt modelId="{EF691092-A147-462F-8489-D359CA763803}">
      <dgm:prSet/>
      <dgm:spPr/>
      <dgm:t>
        <a:bodyPr/>
        <a:lstStyle/>
        <a:p>
          <a:pPr>
            <a:lnSpc>
              <a:spcPct val="100000"/>
            </a:lnSpc>
          </a:pPr>
          <a:r>
            <a:rPr lang="nl-NL"/>
            <a:t>De partners brengen via concrete projecten en pilots plannen in de praktijk</a:t>
          </a:r>
          <a:endParaRPr lang="en-US"/>
        </a:p>
      </dgm:t>
    </dgm:pt>
    <dgm:pt modelId="{377F4625-8266-4A4A-ACB2-293BAB1573C8}" type="parTrans" cxnId="{F4EEA4A9-3818-4CE6-A293-65A7B1986F5A}">
      <dgm:prSet/>
      <dgm:spPr/>
      <dgm:t>
        <a:bodyPr/>
        <a:lstStyle/>
        <a:p>
          <a:endParaRPr lang="en-US"/>
        </a:p>
      </dgm:t>
    </dgm:pt>
    <dgm:pt modelId="{BC3BD4B6-F14D-42D5-8E89-7D16B3FF7C21}" type="sibTrans" cxnId="{F4EEA4A9-3818-4CE6-A293-65A7B1986F5A}">
      <dgm:prSet/>
      <dgm:spPr/>
      <dgm:t>
        <a:bodyPr/>
        <a:lstStyle/>
        <a:p>
          <a:endParaRPr lang="en-US"/>
        </a:p>
      </dgm:t>
    </dgm:pt>
    <dgm:pt modelId="{BCB9A762-D0E1-4B0E-8E93-962B7679BAC0}">
      <dgm:prSet/>
      <dgm:spPr/>
      <dgm:t>
        <a:bodyPr/>
        <a:lstStyle/>
        <a:p>
          <a:pPr>
            <a:lnSpc>
              <a:spcPct val="100000"/>
            </a:lnSpc>
          </a:pPr>
          <a:r>
            <a:rPr lang="nl-NL" noProof="0"/>
            <a:t>Door samen te werken pakken we problemen beter aan. We ontwikkelen oplossingen in samenhang met andere thema’s, zoals natuur en economie</a:t>
          </a:r>
        </a:p>
      </dgm:t>
    </dgm:pt>
    <dgm:pt modelId="{08A22434-FD1A-426E-A35E-FE92326CD3FF}" type="parTrans" cxnId="{0BDA4353-3123-4FBB-A6A7-5BD7AB120FCF}">
      <dgm:prSet/>
      <dgm:spPr/>
      <dgm:t>
        <a:bodyPr/>
        <a:lstStyle/>
        <a:p>
          <a:endParaRPr lang="nl-NL"/>
        </a:p>
      </dgm:t>
    </dgm:pt>
    <dgm:pt modelId="{6948381C-894C-46C0-AFD3-004426047E7B}" type="sibTrans" cxnId="{0BDA4353-3123-4FBB-A6A7-5BD7AB120FCF}">
      <dgm:prSet/>
      <dgm:spPr/>
      <dgm:t>
        <a:bodyPr/>
        <a:lstStyle/>
        <a:p>
          <a:endParaRPr lang="nl-NL"/>
        </a:p>
      </dgm:t>
    </dgm:pt>
    <dgm:pt modelId="{9BAAB888-CC67-416F-B11A-24857ACCF9F1}">
      <dgm:prSet custT="1"/>
      <dgm:spPr/>
      <dgm:t>
        <a:bodyPr/>
        <a:lstStyle/>
        <a:p>
          <a:pPr>
            <a:lnSpc>
              <a:spcPct val="100000"/>
            </a:lnSpc>
          </a:pPr>
          <a:r>
            <a:rPr lang="nl-NL" sz="2000" kern="1200"/>
            <a:t>We brengen </a:t>
          </a:r>
          <a:r>
            <a:rPr lang="nl-NL" sz="2000" kern="1200">
              <a:solidFill>
                <a:prstClr val="black">
                  <a:hueOff val="0"/>
                  <a:satOff val="0"/>
                  <a:lumOff val="0"/>
                  <a:alphaOff val="0"/>
                </a:prstClr>
              </a:solidFill>
              <a:latin typeface="Calibri"/>
              <a:ea typeface="+mn-ea"/>
              <a:cs typeface="+mn-cs"/>
            </a:rPr>
            <a:t>programma’s</a:t>
          </a:r>
          <a:r>
            <a:rPr lang="nl-NL" sz="2000" kern="1200"/>
            <a:t> rond water en klimaat samen</a:t>
          </a:r>
          <a:endParaRPr lang="en-US" sz="2000" kern="1200"/>
        </a:p>
      </dgm:t>
    </dgm:pt>
    <dgm:pt modelId="{4653EB8D-FB58-4EBC-B21B-43AF4BE325E0}" type="sibTrans" cxnId="{69450B24-467B-44C4-BEAE-406933301901}">
      <dgm:prSet/>
      <dgm:spPr/>
      <dgm:t>
        <a:bodyPr/>
        <a:lstStyle/>
        <a:p>
          <a:endParaRPr lang="en-US"/>
        </a:p>
      </dgm:t>
    </dgm:pt>
    <dgm:pt modelId="{53EDE3F5-D834-4825-ADA9-5BB74C38599E}" type="parTrans" cxnId="{69450B24-467B-44C4-BEAE-406933301901}">
      <dgm:prSet/>
      <dgm:spPr/>
      <dgm:t>
        <a:bodyPr/>
        <a:lstStyle/>
        <a:p>
          <a:endParaRPr lang="en-US"/>
        </a:p>
      </dgm:t>
    </dgm:pt>
    <dgm:pt modelId="{31543412-F715-4191-B97B-77BD957C3FC6}" type="pres">
      <dgm:prSet presAssocID="{51CCCFE8-A4B8-4022-86B8-03BAC1FBE3FF}" presName="root" presStyleCnt="0">
        <dgm:presLayoutVars>
          <dgm:dir/>
          <dgm:resizeHandles val="exact"/>
        </dgm:presLayoutVars>
      </dgm:prSet>
      <dgm:spPr/>
    </dgm:pt>
    <dgm:pt modelId="{8AF89DB9-3ED2-40EA-8BCC-127D382EFFEA}" type="pres">
      <dgm:prSet presAssocID="{9BAAB888-CC67-416F-B11A-24857ACCF9F1}" presName="compNode" presStyleCnt="0"/>
      <dgm:spPr/>
    </dgm:pt>
    <dgm:pt modelId="{C7D7F87C-5E8C-4009-A92E-30202835EE73}" type="pres">
      <dgm:prSet presAssocID="{9BAAB888-CC67-416F-B11A-24857ACCF9F1}" presName="bgRect" presStyleLbl="bgShp" presStyleIdx="0" presStyleCnt="4" custLinFactNeighborX="-9"/>
      <dgm:spPr>
        <a:xfrm>
          <a:off x="0" y="1613"/>
          <a:ext cx="10248000" cy="817563"/>
        </a:xfrm>
        <a:prstGeom prst="roundRect">
          <a:avLst>
            <a:gd name="adj" fmla="val 10000"/>
          </a:avLst>
        </a:prstGeom>
        <a:solidFill>
          <a:srgbClr val="40A659">
            <a:tint val="40000"/>
            <a:hueOff val="0"/>
            <a:satOff val="0"/>
            <a:lumOff val="0"/>
            <a:alphaOff val="0"/>
          </a:srgbClr>
        </a:solidFill>
        <a:ln>
          <a:noFill/>
        </a:ln>
        <a:effectLst/>
      </dgm:spPr>
    </dgm:pt>
    <dgm:pt modelId="{4EC64877-01DE-4FB5-8439-4B1E32AF1E16}" type="pres">
      <dgm:prSet presAssocID="{9BAAB888-CC67-416F-B11A-24857ACCF9F1}"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Waterman met effen opvulling"/>
        </a:ext>
      </dgm:extLst>
    </dgm:pt>
    <dgm:pt modelId="{B9CFA1ED-DA12-4B56-BFA6-54D443565908}" type="pres">
      <dgm:prSet presAssocID="{9BAAB888-CC67-416F-B11A-24857ACCF9F1}" presName="spaceRect" presStyleCnt="0"/>
      <dgm:spPr/>
    </dgm:pt>
    <dgm:pt modelId="{ADF9AC2C-4873-4466-88D2-05BC46EBE0E7}" type="pres">
      <dgm:prSet presAssocID="{9BAAB888-CC67-416F-B11A-24857ACCF9F1}" presName="parTx" presStyleLbl="revTx" presStyleIdx="0" presStyleCnt="5" custScaleX="141128" custLinFactNeighborX="20242" custLinFactNeighborY="-662">
        <dgm:presLayoutVars>
          <dgm:chMax val="0"/>
          <dgm:chPref val="0"/>
        </dgm:presLayoutVars>
      </dgm:prSet>
      <dgm:spPr/>
    </dgm:pt>
    <dgm:pt modelId="{CF5B32B9-C37C-4A11-A9B1-1F90C2C2BD69}" type="pres">
      <dgm:prSet presAssocID="{9BAAB888-CC67-416F-B11A-24857ACCF9F1}" presName="desTx" presStyleLbl="revTx" presStyleIdx="1" presStyleCnt="5">
        <dgm:presLayoutVars/>
      </dgm:prSet>
      <dgm:spPr/>
    </dgm:pt>
    <dgm:pt modelId="{06A313BE-F5A8-44BB-BDCA-A9F9DD286C04}" type="pres">
      <dgm:prSet presAssocID="{4653EB8D-FB58-4EBC-B21B-43AF4BE325E0}" presName="sibTrans" presStyleCnt="0"/>
      <dgm:spPr/>
    </dgm:pt>
    <dgm:pt modelId="{9D5243E7-ABF2-4810-8299-42F97CA340E6}" type="pres">
      <dgm:prSet presAssocID="{55778947-9340-4084-8014-744923546253}" presName="compNode" presStyleCnt="0"/>
      <dgm:spPr/>
    </dgm:pt>
    <dgm:pt modelId="{BFA7023E-C007-49EF-9647-B2BCE09DC569}" type="pres">
      <dgm:prSet presAssocID="{55778947-9340-4084-8014-744923546253}" presName="bgRect" presStyleLbl="bgShp" presStyleIdx="1" presStyleCnt="4"/>
      <dgm:spPr>
        <a:ln>
          <a:noFill/>
        </a:ln>
      </dgm:spPr>
    </dgm:pt>
    <dgm:pt modelId="{1FC246BF-1078-41DD-A389-AAAE4D08B8DD}" type="pres">
      <dgm:prSet presAssocID="{55778947-9340-4084-8014-74492354625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1846CBA0-F737-4533-A2FE-E6E5A92B4AA3}" type="pres">
      <dgm:prSet presAssocID="{55778947-9340-4084-8014-744923546253}" presName="spaceRect" presStyleCnt="0"/>
      <dgm:spPr/>
    </dgm:pt>
    <dgm:pt modelId="{CA49F2F5-E4F3-4A39-9B12-3349DCA20CBA}" type="pres">
      <dgm:prSet presAssocID="{55778947-9340-4084-8014-744923546253}" presName="parTx" presStyleLbl="revTx" presStyleIdx="2" presStyleCnt="5">
        <dgm:presLayoutVars>
          <dgm:chMax val="0"/>
          <dgm:chPref val="0"/>
        </dgm:presLayoutVars>
      </dgm:prSet>
      <dgm:spPr/>
    </dgm:pt>
    <dgm:pt modelId="{5662BF37-94E5-4A3C-922B-39CF0F105024}" type="pres">
      <dgm:prSet presAssocID="{35A3268D-1805-40D0-8CFC-3B4411A08263}" presName="sibTrans" presStyleCnt="0"/>
      <dgm:spPr/>
    </dgm:pt>
    <dgm:pt modelId="{B0637C7D-4063-45F8-8FA0-2F345CE1FB97}" type="pres">
      <dgm:prSet presAssocID="{EF691092-A147-462F-8489-D359CA763803}" presName="compNode" presStyleCnt="0"/>
      <dgm:spPr/>
    </dgm:pt>
    <dgm:pt modelId="{D7BB651C-D468-44A3-AF36-E70C3D507909}" type="pres">
      <dgm:prSet presAssocID="{EF691092-A147-462F-8489-D359CA763803}" presName="bgRect" presStyleLbl="bgShp" presStyleIdx="2" presStyleCnt="4"/>
      <dgm:spPr/>
    </dgm:pt>
    <dgm:pt modelId="{9B768805-60F6-4852-B472-372F33097E72}" type="pres">
      <dgm:prSet presAssocID="{EF691092-A147-462F-8489-D359CA763803}"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Klembord met aantal vinkjes met effen opvulling"/>
        </a:ext>
      </dgm:extLst>
    </dgm:pt>
    <dgm:pt modelId="{0BA2EA85-888A-40EF-B3F0-BECF13D8E1DF}" type="pres">
      <dgm:prSet presAssocID="{EF691092-A147-462F-8489-D359CA763803}" presName="spaceRect" presStyleCnt="0"/>
      <dgm:spPr/>
    </dgm:pt>
    <dgm:pt modelId="{DE7EFCC4-F013-4693-AEC5-2F4944162B3D}" type="pres">
      <dgm:prSet presAssocID="{EF691092-A147-462F-8489-D359CA763803}" presName="parTx" presStyleLbl="revTx" presStyleIdx="3" presStyleCnt="5">
        <dgm:presLayoutVars>
          <dgm:chMax val="0"/>
          <dgm:chPref val="0"/>
        </dgm:presLayoutVars>
      </dgm:prSet>
      <dgm:spPr/>
    </dgm:pt>
    <dgm:pt modelId="{08D862D2-7FB7-47CE-91C2-EE1FEA5B96E4}" type="pres">
      <dgm:prSet presAssocID="{BC3BD4B6-F14D-42D5-8E89-7D16B3FF7C21}" presName="sibTrans" presStyleCnt="0"/>
      <dgm:spPr/>
    </dgm:pt>
    <dgm:pt modelId="{FD44ECDC-990A-4816-A558-A3FDF8E2CF6B}" type="pres">
      <dgm:prSet presAssocID="{BCB9A762-D0E1-4B0E-8E93-962B7679BAC0}" presName="compNode" presStyleCnt="0"/>
      <dgm:spPr/>
    </dgm:pt>
    <dgm:pt modelId="{BE31224C-8B11-4E77-B5DC-5CF09856743F}" type="pres">
      <dgm:prSet presAssocID="{BCB9A762-D0E1-4B0E-8E93-962B7679BAC0}" presName="bgRect" presStyleLbl="bgShp" presStyleIdx="3" presStyleCnt="4"/>
      <dgm:spPr/>
    </dgm:pt>
    <dgm:pt modelId="{4DD3F11F-C877-405E-897D-05E8EBC90D79}" type="pres">
      <dgm:prSet presAssocID="{BCB9A762-D0E1-4B0E-8E93-962B7679BAC0}"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roost silhouet"/>
        </a:ext>
      </dgm:extLst>
    </dgm:pt>
    <dgm:pt modelId="{3286B524-45ED-4D07-9BCD-FA16C998BB97}" type="pres">
      <dgm:prSet presAssocID="{BCB9A762-D0E1-4B0E-8E93-962B7679BAC0}" presName="spaceRect" presStyleCnt="0"/>
      <dgm:spPr/>
    </dgm:pt>
    <dgm:pt modelId="{A168CBA1-16FB-4600-9A91-53483563FAB5}" type="pres">
      <dgm:prSet presAssocID="{BCB9A762-D0E1-4B0E-8E93-962B7679BAC0}" presName="parTx" presStyleLbl="revTx" presStyleIdx="4" presStyleCnt="5">
        <dgm:presLayoutVars>
          <dgm:chMax val="0"/>
          <dgm:chPref val="0"/>
        </dgm:presLayoutVars>
      </dgm:prSet>
      <dgm:spPr/>
    </dgm:pt>
  </dgm:ptLst>
  <dgm:cxnLst>
    <dgm:cxn modelId="{4BDF1907-040E-4C2A-8555-4B63334748AA}" type="presOf" srcId="{BCB9A762-D0E1-4B0E-8E93-962B7679BAC0}" destId="{A168CBA1-16FB-4600-9A91-53483563FAB5}" srcOrd="0" destOrd="0" presId="urn:microsoft.com/office/officeart/2018/2/layout/IconVerticalSolidList"/>
    <dgm:cxn modelId="{69450B24-467B-44C4-BEAE-406933301901}" srcId="{51CCCFE8-A4B8-4022-86B8-03BAC1FBE3FF}" destId="{9BAAB888-CC67-416F-B11A-24857ACCF9F1}" srcOrd="0" destOrd="0" parTransId="{53EDE3F5-D834-4825-ADA9-5BB74C38599E}" sibTransId="{4653EB8D-FB58-4EBC-B21B-43AF4BE325E0}"/>
    <dgm:cxn modelId="{8E882D30-EF82-4F30-ADFB-7DCDBB2C70F4}" type="presOf" srcId="{51CCCFE8-A4B8-4022-86B8-03BAC1FBE3FF}" destId="{31543412-F715-4191-B97B-77BD957C3FC6}" srcOrd="0" destOrd="0" presId="urn:microsoft.com/office/officeart/2018/2/layout/IconVerticalSolidList"/>
    <dgm:cxn modelId="{B4065A33-FA23-4B25-911E-9C6F649CF9BA}" type="presOf" srcId="{55778947-9340-4084-8014-744923546253}" destId="{CA49F2F5-E4F3-4A39-9B12-3349DCA20CBA}" srcOrd="0" destOrd="0" presId="urn:microsoft.com/office/officeart/2018/2/layout/IconVerticalSolidList"/>
    <dgm:cxn modelId="{69BE5D68-50A1-4CFB-9468-AABB7A0A7CC3}" type="presOf" srcId="{9BAAB888-CC67-416F-B11A-24857ACCF9F1}" destId="{ADF9AC2C-4873-4466-88D2-05BC46EBE0E7}" srcOrd="0" destOrd="0" presId="urn:microsoft.com/office/officeart/2018/2/layout/IconVerticalSolidList"/>
    <dgm:cxn modelId="{0BDA4353-3123-4FBB-A6A7-5BD7AB120FCF}" srcId="{51CCCFE8-A4B8-4022-86B8-03BAC1FBE3FF}" destId="{BCB9A762-D0E1-4B0E-8E93-962B7679BAC0}" srcOrd="3" destOrd="0" parTransId="{08A22434-FD1A-426E-A35E-FE92326CD3FF}" sibTransId="{6948381C-894C-46C0-AFD3-004426047E7B}"/>
    <dgm:cxn modelId="{F4EEA4A9-3818-4CE6-A293-65A7B1986F5A}" srcId="{51CCCFE8-A4B8-4022-86B8-03BAC1FBE3FF}" destId="{EF691092-A147-462F-8489-D359CA763803}" srcOrd="2" destOrd="0" parTransId="{377F4625-8266-4A4A-ACB2-293BAB1573C8}" sibTransId="{BC3BD4B6-F14D-42D5-8E89-7D16B3FF7C21}"/>
    <dgm:cxn modelId="{F63E75CE-6846-4831-BD5E-AD9F8B281A78}" srcId="{51CCCFE8-A4B8-4022-86B8-03BAC1FBE3FF}" destId="{55778947-9340-4084-8014-744923546253}" srcOrd="1" destOrd="0" parTransId="{B7F21FCC-0B8E-4179-9CF5-45D2A95530D6}" sibTransId="{35A3268D-1805-40D0-8CFC-3B4411A08263}"/>
    <dgm:cxn modelId="{B77F5AD2-8126-4706-A165-B995F6B0D464}" type="presOf" srcId="{EF691092-A147-462F-8489-D359CA763803}" destId="{DE7EFCC4-F013-4693-AEC5-2F4944162B3D}" srcOrd="0" destOrd="0" presId="urn:microsoft.com/office/officeart/2018/2/layout/IconVerticalSolidList"/>
    <dgm:cxn modelId="{0E50FFD2-31B6-4195-A7AC-BE53BE5B138A}" srcId="{9BAAB888-CC67-416F-B11A-24857ACCF9F1}" destId="{52D2D714-F87F-468E-AC07-D6F1469183E8}" srcOrd="0" destOrd="0" parTransId="{28BA1FD7-66B2-46F6-816D-719FED02708E}" sibTransId="{64A84718-27D6-46A3-B8E8-1FEE435BC826}"/>
    <dgm:cxn modelId="{F6058EFC-FEC6-4933-B2FB-2D9F3190CCDC}" type="presOf" srcId="{52D2D714-F87F-468E-AC07-D6F1469183E8}" destId="{CF5B32B9-C37C-4A11-A9B1-1F90C2C2BD69}" srcOrd="0" destOrd="0" presId="urn:microsoft.com/office/officeart/2018/2/layout/IconVerticalSolidList"/>
    <dgm:cxn modelId="{15F6EB5D-AB7B-4789-A107-00CBE69377B6}" type="presParOf" srcId="{31543412-F715-4191-B97B-77BD957C3FC6}" destId="{8AF89DB9-3ED2-40EA-8BCC-127D382EFFEA}" srcOrd="0" destOrd="0" presId="urn:microsoft.com/office/officeart/2018/2/layout/IconVerticalSolidList"/>
    <dgm:cxn modelId="{E7D27ADA-A49D-4071-804B-925091FA94F1}" type="presParOf" srcId="{8AF89DB9-3ED2-40EA-8BCC-127D382EFFEA}" destId="{C7D7F87C-5E8C-4009-A92E-30202835EE73}" srcOrd="0" destOrd="0" presId="urn:microsoft.com/office/officeart/2018/2/layout/IconVerticalSolidList"/>
    <dgm:cxn modelId="{E122972A-E42F-4255-94B0-47565926CA84}" type="presParOf" srcId="{8AF89DB9-3ED2-40EA-8BCC-127D382EFFEA}" destId="{4EC64877-01DE-4FB5-8439-4B1E32AF1E16}" srcOrd="1" destOrd="0" presId="urn:microsoft.com/office/officeart/2018/2/layout/IconVerticalSolidList"/>
    <dgm:cxn modelId="{4087165C-2565-429F-AEA2-2F4DF8726880}" type="presParOf" srcId="{8AF89DB9-3ED2-40EA-8BCC-127D382EFFEA}" destId="{B9CFA1ED-DA12-4B56-BFA6-54D443565908}" srcOrd="2" destOrd="0" presId="urn:microsoft.com/office/officeart/2018/2/layout/IconVerticalSolidList"/>
    <dgm:cxn modelId="{F3307A7E-BC84-409F-BF9E-121A7157C9B9}" type="presParOf" srcId="{8AF89DB9-3ED2-40EA-8BCC-127D382EFFEA}" destId="{ADF9AC2C-4873-4466-88D2-05BC46EBE0E7}" srcOrd="3" destOrd="0" presId="urn:microsoft.com/office/officeart/2018/2/layout/IconVerticalSolidList"/>
    <dgm:cxn modelId="{E0DB2F2D-808C-4779-A304-5420C7797A75}" type="presParOf" srcId="{8AF89DB9-3ED2-40EA-8BCC-127D382EFFEA}" destId="{CF5B32B9-C37C-4A11-A9B1-1F90C2C2BD69}" srcOrd="4" destOrd="0" presId="urn:microsoft.com/office/officeart/2018/2/layout/IconVerticalSolidList"/>
    <dgm:cxn modelId="{02638E81-CE38-49FC-A95A-0B2A25BBDA2C}" type="presParOf" srcId="{31543412-F715-4191-B97B-77BD957C3FC6}" destId="{06A313BE-F5A8-44BB-BDCA-A9F9DD286C04}" srcOrd="1" destOrd="0" presId="urn:microsoft.com/office/officeart/2018/2/layout/IconVerticalSolidList"/>
    <dgm:cxn modelId="{24FAAAF7-19CF-46D2-B7A3-18A370980B2D}" type="presParOf" srcId="{31543412-F715-4191-B97B-77BD957C3FC6}" destId="{9D5243E7-ABF2-4810-8299-42F97CA340E6}" srcOrd="2" destOrd="0" presId="urn:microsoft.com/office/officeart/2018/2/layout/IconVerticalSolidList"/>
    <dgm:cxn modelId="{04C963B2-EB2D-4069-A334-12E4EB0684DC}" type="presParOf" srcId="{9D5243E7-ABF2-4810-8299-42F97CA340E6}" destId="{BFA7023E-C007-49EF-9647-B2BCE09DC569}" srcOrd="0" destOrd="0" presId="urn:microsoft.com/office/officeart/2018/2/layout/IconVerticalSolidList"/>
    <dgm:cxn modelId="{268F072C-80FD-4B08-A1F1-0A3BE3D0B3BE}" type="presParOf" srcId="{9D5243E7-ABF2-4810-8299-42F97CA340E6}" destId="{1FC246BF-1078-41DD-A389-AAAE4D08B8DD}" srcOrd="1" destOrd="0" presId="urn:microsoft.com/office/officeart/2018/2/layout/IconVerticalSolidList"/>
    <dgm:cxn modelId="{C30AAD7F-2C97-4560-8E8A-A833FD2DD4F9}" type="presParOf" srcId="{9D5243E7-ABF2-4810-8299-42F97CA340E6}" destId="{1846CBA0-F737-4533-A2FE-E6E5A92B4AA3}" srcOrd="2" destOrd="0" presId="urn:microsoft.com/office/officeart/2018/2/layout/IconVerticalSolidList"/>
    <dgm:cxn modelId="{8C627DB2-22E3-4857-9686-FC15C6E9BF0B}" type="presParOf" srcId="{9D5243E7-ABF2-4810-8299-42F97CA340E6}" destId="{CA49F2F5-E4F3-4A39-9B12-3349DCA20CBA}" srcOrd="3" destOrd="0" presId="urn:microsoft.com/office/officeart/2018/2/layout/IconVerticalSolidList"/>
    <dgm:cxn modelId="{B89DE54E-284F-40DC-AF7F-1E580B609396}" type="presParOf" srcId="{31543412-F715-4191-B97B-77BD957C3FC6}" destId="{5662BF37-94E5-4A3C-922B-39CF0F105024}" srcOrd="3" destOrd="0" presId="urn:microsoft.com/office/officeart/2018/2/layout/IconVerticalSolidList"/>
    <dgm:cxn modelId="{AFDB5985-D4CB-4A79-A9F9-9C7B9E419D4F}" type="presParOf" srcId="{31543412-F715-4191-B97B-77BD957C3FC6}" destId="{B0637C7D-4063-45F8-8FA0-2F345CE1FB97}" srcOrd="4" destOrd="0" presId="urn:microsoft.com/office/officeart/2018/2/layout/IconVerticalSolidList"/>
    <dgm:cxn modelId="{9924CB87-11DF-4E31-88EB-9FAEA65BF37D}" type="presParOf" srcId="{B0637C7D-4063-45F8-8FA0-2F345CE1FB97}" destId="{D7BB651C-D468-44A3-AF36-E70C3D507909}" srcOrd="0" destOrd="0" presId="urn:microsoft.com/office/officeart/2018/2/layout/IconVerticalSolidList"/>
    <dgm:cxn modelId="{7C7CF770-D31B-48FC-B708-4750DB814980}" type="presParOf" srcId="{B0637C7D-4063-45F8-8FA0-2F345CE1FB97}" destId="{9B768805-60F6-4852-B472-372F33097E72}" srcOrd="1" destOrd="0" presId="urn:microsoft.com/office/officeart/2018/2/layout/IconVerticalSolidList"/>
    <dgm:cxn modelId="{158D7F29-8FC8-4482-BA2C-C522EF627044}" type="presParOf" srcId="{B0637C7D-4063-45F8-8FA0-2F345CE1FB97}" destId="{0BA2EA85-888A-40EF-B3F0-BECF13D8E1DF}" srcOrd="2" destOrd="0" presId="urn:microsoft.com/office/officeart/2018/2/layout/IconVerticalSolidList"/>
    <dgm:cxn modelId="{6E3511E1-B834-4321-95E2-9F80463E9FD5}" type="presParOf" srcId="{B0637C7D-4063-45F8-8FA0-2F345CE1FB97}" destId="{DE7EFCC4-F013-4693-AEC5-2F4944162B3D}" srcOrd="3" destOrd="0" presId="urn:microsoft.com/office/officeart/2018/2/layout/IconVerticalSolidList"/>
    <dgm:cxn modelId="{09289330-4E33-4D15-91DC-37CDC55283DD}" type="presParOf" srcId="{31543412-F715-4191-B97B-77BD957C3FC6}" destId="{08D862D2-7FB7-47CE-91C2-EE1FEA5B96E4}" srcOrd="5" destOrd="0" presId="urn:microsoft.com/office/officeart/2018/2/layout/IconVerticalSolidList"/>
    <dgm:cxn modelId="{532D858E-1363-4CB9-A1A5-312D475373C8}" type="presParOf" srcId="{31543412-F715-4191-B97B-77BD957C3FC6}" destId="{FD44ECDC-990A-4816-A558-A3FDF8E2CF6B}" srcOrd="6" destOrd="0" presId="urn:microsoft.com/office/officeart/2018/2/layout/IconVerticalSolidList"/>
    <dgm:cxn modelId="{B9115654-8810-4E56-91C7-38B432C158B8}" type="presParOf" srcId="{FD44ECDC-990A-4816-A558-A3FDF8E2CF6B}" destId="{BE31224C-8B11-4E77-B5DC-5CF09856743F}" srcOrd="0" destOrd="0" presId="urn:microsoft.com/office/officeart/2018/2/layout/IconVerticalSolidList"/>
    <dgm:cxn modelId="{7BD0B51A-FFDF-48D8-B45F-D5A1575FDD05}" type="presParOf" srcId="{FD44ECDC-990A-4816-A558-A3FDF8E2CF6B}" destId="{4DD3F11F-C877-405E-897D-05E8EBC90D79}" srcOrd="1" destOrd="0" presId="urn:microsoft.com/office/officeart/2018/2/layout/IconVerticalSolidList"/>
    <dgm:cxn modelId="{B23A8B08-9374-418A-84D2-E9B8124EF363}" type="presParOf" srcId="{FD44ECDC-990A-4816-A558-A3FDF8E2CF6B}" destId="{3286B524-45ED-4D07-9BCD-FA16C998BB97}" srcOrd="2" destOrd="0" presId="urn:microsoft.com/office/officeart/2018/2/layout/IconVerticalSolidList"/>
    <dgm:cxn modelId="{1CD22BF9-1CD3-4980-B93F-DC5A315BEC5B}" type="presParOf" srcId="{FD44ECDC-990A-4816-A558-A3FDF8E2CF6B}" destId="{A168CBA1-16FB-4600-9A91-53483563FAB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8FB4175-27E1-4FAA-8BCD-ACCBBC71038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66E1C0A-E0DE-4531-9282-58DDED5E2F12}">
      <dgm:prSet/>
      <dgm:spPr>
        <a:solidFill>
          <a:schemeClr val="accent2"/>
        </a:solidFill>
      </dgm:spPr>
      <dgm:t>
        <a:bodyPr/>
        <a:lstStyle/>
        <a:p>
          <a:r>
            <a:rPr lang="nl-NL"/>
            <a:t>2025: We werken toe naar een concept Integrale Voorkeursstrategie Zuidwestelijke Delta 2050</a:t>
          </a:r>
          <a:endParaRPr lang="en-US"/>
        </a:p>
      </dgm:t>
    </dgm:pt>
    <dgm:pt modelId="{7DED93C6-479F-4531-B512-878B25505238}" type="parTrans" cxnId="{F8D66E8F-E957-4F7D-AEC1-EC222DD6B06B}">
      <dgm:prSet/>
      <dgm:spPr/>
      <dgm:t>
        <a:bodyPr/>
        <a:lstStyle/>
        <a:p>
          <a:endParaRPr lang="en-US"/>
        </a:p>
      </dgm:t>
    </dgm:pt>
    <dgm:pt modelId="{5251BD1D-8ABB-4A05-86EE-CAC526A7E291}" type="sibTrans" cxnId="{F8D66E8F-E957-4F7D-AEC1-EC222DD6B06B}">
      <dgm:prSet/>
      <dgm:spPr/>
      <dgm:t>
        <a:bodyPr/>
        <a:lstStyle/>
        <a:p>
          <a:endParaRPr lang="en-US"/>
        </a:p>
      </dgm:t>
    </dgm:pt>
    <dgm:pt modelId="{BCD90D3D-FB35-4971-9116-B4621CBC13FC}">
      <dgm:prSet/>
      <dgm:spPr>
        <a:solidFill>
          <a:schemeClr val="accent2"/>
        </a:solidFill>
      </dgm:spPr>
      <dgm:t>
        <a:bodyPr/>
        <a:lstStyle/>
        <a:p>
          <a:r>
            <a:rPr lang="nl-NL"/>
            <a:t>Voorjaar 2026: Oplevering Uitvoeringsprogramma Zuidwestelijke Delta 2050</a:t>
          </a:r>
          <a:endParaRPr lang="en-US"/>
        </a:p>
      </dgm:t>
    </dgm:pt>
    <dgm:pt modelId="{78841768-321C-498C-99C4-5D72748F3DFA}" type="parTrans" cxnId="{DE4139EF-D0E5-4061-85B1-29EC77CB3D54}">
      <dgm:prSet/>
      <dgm:spPr/>
      <dgm:t>
        <a:bodyPr/>
        <a:lstStyle/>
        <a:p>
          <a:endParaRPr lang="en-US"/>
        </a:p>
      </dgm:t>
    </dgm:pt>
    <dgm:pt modelId="{1029A4A1-405B-4456-AC64-EBA2E951D392}" type="sibTrans" cxnId="{DE4139EF-D0E5-4061-85B1-29EC77CB3D54}">
      <dgm:prSet/>
      <dgm:spPr/>
      <dgm:t>
        <a:bodyPr/>
        <a:lstStyle/>
        <a:p>
          <a:endParaRPr lang="en-US"/>
        </a:p>
      </dgm:t>
    </dgm:pt>
    <dgm:pt modelId="{CE0656CD-21A5-4626-8EDB-004ADA302633}">
      <dgm:prSet/>
      <dgm:spPr>
        <a:solidFill>
          <a:schemeClr val="accent2"/>
        </a:solidFill>
      </dgm:spPr>
      <dgm:t>
        <a:bodyPr/>
        <a:lstStyle/>
        <a:p>
          <a:r>
            <a:rPr lang="nl-NL"/>
            <a:t>Eind 2026: Nieuwe samenwerkingsovereenkomst Zuidwestelijke Delta tot 2033</a:t>
          </a:r>
          <a:endParaRPr lang="en-US"/>
        </a:p>
      </dgm:t>
    </dgm:pt>
    <dgm:pt modelId="{2AE4AA76-4C84-43E8-ABF2-A711582A3DB8}" type="parTrans" cxnId="{A62FC264-D94D-4337-9A7A-247728C97CA0}">
      <dgm:prSet/>
      <dgm:spPr/>
      <dgm:t>
        <a:bodyPr/>
        <a:lstStyle/>
        <a:p>
          <a:endParaRPr lang="en-US"/>
        </a:p>
      </dgm:t>
    </dgm:pt>
    <dgm:pt modelId="{42690018-14CA-44DF-81C2-0FDC8FAA4E73}" type="sibTrans" cxnId="{A62FC264-D94D-4337-9A7A-247728C97CA0}">
      <dgm:prSet/>
      <dgm:spPr/>
      <dgm:t>
        <a:bodyPr/>
        <a:lstStyle/>
        <a:p>
          <a:endParaRPr lang="en-US"/>
        </a:p>
      </dgm:t>
    </dgm:pt>
    <dgm:pt modelId="{CDEB395C-F1AA-4E51-94D0-865001B3EA37}">
      <dgm:prSet/>
      <dgm:spPr>
        <a:solidFill>
          <a:schemeClr val="accent2"/>
        </a:solidFill>
      </dgm:spPr>
      <dgm:t>
        <a:bodyPr/>
        <a:lstStyle/>
        <a:p>
          <a:r>
            <a:rPr lang="nl-NL" dirty="0"/>
            <a:t>Najaar 2026: Definitieve Integrale Voorkeursstrategie 2027 - 2032 in Nationaal Deltaprogramma</a:t>
          </a:r>
          <a:endParaRPr lang="en-US" dirty="0"/>
        </a:p>
      </dgm:t>
    </dgm:pt>
    <dgm:pt modelId="{0611568C-9822-42F5-BAA3-A471D954CD3A}" type="parTrans" cxnId="{55CE6DA8-A55F-4BF5-BBE5-4DA0FD39CE5E}">
      <dgm:prSet/>
      <dgm:spPr/>
      <dgm:t>
        <a:bodyPr/>
        <a:lstStyle/>
        <a:p>
          <a:endParaRPr lang="nl-NL"/>
        </a:p>
      </dgm:t>
    </dgm:pt>
    <dgm:pt modelId="{BFCE72FE-B7CC-41FE-A595-021491E5EAE0}" type="sibTrans" cxnId="{55CE6DA8-A55F-4BF5-BBE5-4DA0FD39CE5E}">
      <dgm:prSet/>
      <dgm:spPr/>
      <dgm:t>
        <a:bodyPr/>
        <a:lstStyle/>
        <a:p>
          <a:endParaRPr lang="nl-NL"/>
        </a:p>
      </dgm:t>
    </dgm:pt>
    <dgm:pt modelId="{C5321328-9742-4EB6-B67C-907FE5E60FD8}" type="pres">
      <dgm:prSet presAssocID="{98FB4175-27E1-4FAA-8BCD-ACCBBC71038F}" presName="linear" presStyleCnt="0">
        <dgm:presLayoutVars>
          <dgm:animLvl val="lvl"/>
          <dgm:resizeHandles val="exact"/>
        </dgm:presLayoutVars>
      </dgm:prSet>
      <dgm:spPr/>
    </dgm:pt>
    <dgm:pt modelId="{832096B2-9354-46F4-B88F-E46AACEDF755}" type="pres">
      <dgm:prSet presAssocID="{966E1C0A-E0DE-4531-9282-58DDED5E2F12}" presName="parentText" presStyleLbl="node1" presStyleIdx="0" presStyleCnt="4">
        <dgm:presLayoutVars>
          <dgm:chMax val="0"/>
          <dgm:bulletEnabled val="1"/>
        </dgm:presLayoutVars>
      </dgm:prSet>
      <dgm:spPr/>
    </dgm:pt>
    <dgm:pt modelId="{C74B6DDE-8EC7-423D-84FA-93882A0101CC}" type="pres">
      <dgm:prSet presAssocID="{5251BD1D-8ABB-4A05-86EE-CAC526A7E291}" presName="spacer" presStyleCnt="0"/>
      <dgm:spPr/>
    </dgm:pt>
    <dgm:pt modelId="{247C3184-54F4-4341-A6E6-7A60F2DB1155}" type="pres">
      <dgm:prSet presAssocID="{BCD90D3D-FB35-4971-9116-B4621CBC13FC}" presName="parentText" presStyleLbl="node1" presStyleIdx="1" presStyleCnt="4">
        <dgm:presLayoutVars>
          <dgm:chMax val="0"/>
          <dgm:bulletEnabled val="1"/>
        </dgm:presLayoutVars>
      </dgm:prSet>
      <dgm:spPr/>
    </dgm:pt>
    <dgm:pt modelId="{0783D35B-4A6D-42FF-9757-BC1B850A9E61}" type="pres">
      <dgm:prSet presAssocID="{1029A4A1-405B-4456-AC64-EBA2E951D392}" presName="spacer" presStyleCnt="0"/>
      <dgm:spPr/>
    </dgm:pt>
    <dgm:pt modelId="{9BC3FE41-B27E-4FA3-9C31-54C3CED33C57}" type="pres">
      <dgm:prSet presAssocID="{CDEB395C-F1AA-4E51-94D0-865001B3EA37}" presName="parentText" presStyleLbl="node1" presStyleIdx="2" presStyleCnt="4" custLinFactNeighborY="26196">
        <dgm:presLayoutVars>
          <dgm:chMax val="0"/>
          <dgm:bulletEnabled val="1"/>
        </dgm:presLayoutVars>
      </dgm:prSet>
      <dgm:spPr/>
    </dgm:pt>
    <dgm:pt modelId="{31A211A0-9258-4B6C-B819-D5DB03F9C0DE}" type="pres">
      <dgm:prSet presAssocID="{BFCE72FE-B7CC-41FE-A595-021491E5EAE0}" presName="spacer" presStyleCnt="0"/>
      <dgm:spPr/>
    </dgm:pt>
    <dgm:pt modelId="{C2D282CA-72AF-4C81-BC34-77A4CCFC4456}" type="pres">
      <dgm:prSet presAssocID="{CE0656CD-21A5-4626-8EDB-004ADA302633}" presName="parentText" presStyleLbl="node1" presStyleIdx="3" presStyleCnt="4">
        <dgm:presLayoutVars>
          <dgm:chMax val="0"/>
          <dgm:bulletEnabled val="1"/>
        </dgm:presLayoutVars>
      </dgm:prSet>
      <dgm:spPr/>
    </dgm:pt>
  </dgm:ptLst>
  <dgm:cxnLst>
    <dgm:cxn modelId="{E012E12B-2676-4D80-9F06-9675E3F1BD1B}" type="presOf" srcId="{98FB4175-27E1-4FAA-8BCD-ACCBBC71038F}" destId="{C5321328-9742-4EB6-B67C-907FE5E60FD8}" srcOrd="0" destOrd="0" presId="urn:microsoft.com/office/officeart/2005/8/layout/vList2"/>
    <dgm:cxn modelId="{A62FC264-D94D-4337-9A7A-247728C97CA0}" srcId="{98FB4175-27E1-4FAA-8BCD-ACCBBC71038F}" destId="{CE0656CD-21A5-4626-8EDB-004ADA302633}" srcOrd="3" destOrd="0" parTransId="{2AE4AA76-4C84-43E8-ABF2-A711582A3DB8}" sibTransId="{42690018-14CA-44DF-81C2-0FDC8FAA4E73}"/>
    <dgm:cxn modelId="{8FE6A246-D02B-45BB-BBBE-2E666E4E2241}" type="presOf" srcId="{CE0656CD-21A5-4626-8EDB-004ADA302633}" destId="{C2D282CA-72AF-4C81-BC34-77A4CCFC4456}" srcOrd="0" destOrd="0" presId="urn:microsoft.com/office/officeart/2005/8/layout/vList2"/>
    <dgm:cxn modelId="{01315A8D-576F-4F72-AF86-B146625E094A}" type="presOf" srcId="{BCD90D3D-FB35-4971-9116-B4621CBC13FC}" destId="{247C3184-54F4-4341-A6E6-7A60F2DB1155}" srcOrd="0" destOrd="0" presId="urn:microsoft.com/office/officeart/2005/8/layout/vList2"/>
    <dgm:cxn modelId="{F8D66E8F-E957-4F7D-AEC1-EC222DD6B06B}" srcId="{98FB4175-27E1-4FAA-8BCD-ACCBBC71038F}" destId="{966E1C0A-E0DE-4531-9282-58DDED5E2F12}" srcOrd="0" destOrd="0" parTransId="{7DED93C6-479F-4531-B512-878B25505238}" sibTransId="{5251BD1D-8ABB-4A05-86EE-CAC526A7E291}"/>
    <dgm:cxn modelId="{55CE6DA8-A55F-4BF5-BBE5-4DA0FD39CE5E}" srcId="{98FB4175-27E1-4FAA-8BCD-ACCBBC71038F}" destId="{CDEB395C-F1AA-4E51-94D0-865001B3EA37}" srcOrd="2" destOrd="0" parTransId="{0611568C-9822-42F5-BAA3-A471D954CD3A}" sibTransId="{BFCE72FE-B7CC-41FE-A595-021491E5EAE0}"/>
    <dgm:cxn modelId="{35D8F4D3-CDFE-4F25-BD0E-0917DD0BF8BF}" type="presOf" srcId="{CDEB395C-F1AA-4E51-94D0-865001B3EA37}" destId="{9BC3FE41-B27E-4FA3-9C31-54C3CED33C57}" srcOrd="0" destOrd="0" presId="urn:microsoft.com/office/officeart/2005/8/layout/vList2"/>
    <dgm:cxn modelId="{DE4139EF-D0E5-4061-85B1-29EC77CB3D54}" srcId="{98FB4175-27E1-4FAA-8BCD-ACCBBC71038F}" destId="{BCD90D3D-FB35-4971-9116-B4621CBC13FC}" srcOrd="1" destOrd="0" parTransId="{78841768-321C-498C-99C4-5D72748F3DFA}" sibTransId="{1029A4A1-405B-4456-AC64-EBA2E951D392}"/>
    <dgm:cxn modelId="{FD4FA8F2-EAFA-420B-86DD-39F9164D7D26}" type="presOf" srcId="{966E1C0A-E0DE-4531-9282-58DDED5E2F12}" destId="{832096B2-9354-46F4-B88F-E46AACEDF755}" srcOrd="0" destOrd="0" presId="urn:microsoft.com/office/officeart/2005/8/layout/vList2"/>
    <dgm:cxn modelId="{A72AB21D-D4BF-469B-8421-3E9AD0F8FFC2}" type="presParOf" srcId="{C5321328-9742-4EB6-B67C-907FE5E60FD8}" destId="{832096B2-9354-46F4-B88F-E46AACEDF755}" srcOrd="0" destOrd="0" presId="urn:microsoft.com/office/officeart/2005/8/layout/vList2"/>
    <dgm:cxn modelId="{319D088D-034E-40B7-A362-1691B9F602D5}" type="presParOf" srcId="{C5321328-9742-4EB6-B67C-907FE5E60FD8}" destId="{C74B6DDE-8EC7-423D-84FA-93882A0101CC}" srcOrd="1" destOrd="0" presId="urn:microsoft.com/office/officeart/2005/8/layout/vList2"/>
    <dgm:cxn modelId="{37BA8528-EF8F-4BBA-85E8-FA9C2EC32A77}" type="presParOf" srcId="{C5321328-9742-4EB6-B67C-907FE5E60FD8}" destId="{247C3184-54F4-4341-A6E6-7A60F2DB1155}" srcOrd="2" destOrd="0" presId="urn:microsoft.com/office/officeart/2005/8/layout/vList2"/>
    <dgm:cxn modelId="{9453D3A6-1570-4022-94DD-B88052082292}" type="presParOf" srcId="{C5321328-9742-4EB6-B67C-907FE5E60FD8}" destId="{0783D35B-4A6D-42FF-9757-BC1B850A9E61}" srcOrd="3" destOrd="0" presId="urn:microsoft.com/office/officeart/2005/8/layout/vList2"/>
    <dgm:cxn modelId="{C508205C-689E-4540-864E-A5793A677F13}" type="presParOf" srcId="{C5321328-9742-4EB6-B67C-907FE5E60FD8}" destId="{9BC3FE41-B27E-4FA3-9C31-54C3CED33C57}" srcOrd="4" destOrd="0" presId="urn:microsoft.com/office/officeart/2005/8/layout/vList2"/>
    <dgm:cxn modelId="{EACF8AF1-77AE-4A92-B274-3FC5FC6B880A}" type="presParOf" srcId="{C5321328-9742-4EB6-B67C-907FE5E60FD8}" destId="{31A211A0-9258-4B6C-B819-D5DB03F9C0DE}" srcOrd="5" destOrd="0" presId="urn:microsoft.com/office/officeart/2005/8/layout/vList2"/>
    <dgm:cxn modelId="{62FAFEEB-B85E-4B86-9595-18D8F84E962F}" type="presParOf" srcId="{C5321328-9742-4EB6-B67C-907FE5E60FD8}" destId="{C2D282CA-72AF-4C81-BC34-77A4CCFC445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D7F87C-5E8C-4009-A92E-30202835EE73}">
      <dsp:nvSpPr>
        <dsp:cNvPr id="0" name=""/>
        <dsp:cNvSpPr/>
      </dsp:nvSpPr>
      <dsp:spPr>
        <a:xfrm>
          <a:off x="8" y="5426"/>
          <a:ext cx="10248000" cy="819452"/>
        </a:xfrm>
        <a:prstGeom prst="roundRect">
          <a:avLst>
            <a:gd name="adj" fmla="val 10000"/>
          </a:avLst>
        </a:prstGeom>
        <a:solidFill>
          <a:srgbClr val="40A659">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4EC64877-01DE-4FB5-8439-4B1E32AF1E16}">
      <dsp:nvSpPr>
        <dsp:cNvPr id="0" name=""/>
        <dsp:cNvSpPr/>
      </dsp:nvSpPr>
      <dsp:spPr>
        <a:xfrm>
          <a:off x="248815" y="189803"/>
          <a:ext cx="450698" cy="45069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F9AC2C-4873-4466-88D2-05BC46EBE0E7}">
      <dsp:nvSpPr>
        <dsp:cNvPr id="0" name=""/>
        <dsp:cNvSpPr/>
      </dsp:nvSpPr>
      <dsp:spPr>
        <a:xfrm>
          <a:off x="932549" y="1"/>
          <a:ext cx="6508258" cy="819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725" tIns="86725" rIns="86725" bIns="86725" numCol="1" spcCol="1270" anchor="ctr" anchorCtr="0">
          <a:noAutofit/>
        </a:bodyPr>
        <a:lstStyle/>
        <a:p>
          <a:pPr marL="0" lvl="0" indent="0" algn="l" defTabSz="889000">
            <a:lnSpc>
              <a:spcPct val="100000"/>
            </a:lnSpc>
            <a:spcBef>
              <a:spcPct val="0"/>
            </a:spcBef>
            <a:spcAft>
              <a:spcPct val="35000"/>
            </a:spcAft>
            <a:buNone/>
          </a:pPr>
          <a:r>
            <a:rPr lang="nl-NL" sz="2000" kern="1200"/>
            <a:t>We brengen </a:t>
          </a:r>
          <a:r>
            <a:rPr lang="nl-NL" sz="2000" kern="1200">
              <a:solidFill>
                <a:prstClr val="black">
                  <a:hueOff val="0"/>
                  <a:satOff val="0"/>
                  <a:lumOff val="0"/>
                  <a:alphaOff val="0"/>
                </a:prstClr>
              </a:solidFill>
              <a:latin typeface="Calibri"/>
              <a:ea typeface="+mn-ea"/>
              <a:cs typeface="+mn-cs"/>
            </a:rPr>
            <a:t>programma’s</a:t>
          </a:r>
          <a:r>
            <a:rPr lang="nl-NL" sz="2000" kern="1200"/>
            <a:t> rond water en klimaat samen</a:t>
          </a:r>
          <a:endParaRPr lang="en-US" sz="2000" kern="1200"/>
        </a:p>
      </dsp:txBody>
      <dsp:txXfrm>
        <a:off x="932549" y="1"/>
        <a:ext cx="6508258" cy="819452"/>
      </dsp:txXfrm>
    </dsp:sp>
    <dsp:sp modelId="{CF5B32B9-C37C-4A11-A9B1-1F90C2C2BD69}">
      <dsp:nvSpPr>
        <dsp:cNvPr id="0" name=""/>
        <dsp:cNvSpPr/>
      </dsp:nvSpPr>
      <dsp:spPr>
        <a:xfrm>
          <a:off x="5558998" y="5426"/>
          <a:ext cx="4688081" cy="819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725" tIns="86725" rIns="86725" bIns="86725" numCol="1" spcCol="1270" anchor="ctr" anchorCtr="0">
          <a:noAutofit/>
        </a:bodyPr>
        <a:lstStyle/>
        <a:p>
          <a:pPr marL="0" lvl="0" indent="0" algn="l" defTabSz="666750">
            <a:lnSpc>
              <a:spcPct val="100000"/>
            </a:lnSpc>
            <a:spcBef>
              <a:spcPct val="0"/>
            </a:spcBef>
            <a:spcAft>
              <a:spcPct val="35000"/>
            </a:spcAft>
            <a:buNone/>
          </a:pPr>
          <a:endParaRPr lang="en-US" sz="1500" kern="1200"/>
        </a:p>
      </dsp:txBody>
      <dsp:txXfrm>
        <a:off x="5558998" y="5426"/>
        <a:ext cx="4688081" cy="819452"/>
      </dsp:txXfrm>
    </dsp:sp>
    <dsp:sp modelId="{BFA7023E-C007-49EF-9647-B2BCE09DC569}">
      <dsp:nvSpPr>
        <dsp:cNvPr id="0" name=""/>
        <dsp:cNvSpPr/>
      </dsp:nvSpPr>
      <dsp:spPr>
        <a:xfrm>
          <a:off x="-930" y="1029742"/>
          <a:ext cx="10248000" cy="81945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C246BF-1078-41DD-A389-AAAE4D08B8DD}">
      <dsp:nvSpPr>
        <dsp:cNvPr id="0" name=""/>
        <dsp:cNvSpPr/>
      </dsp:nvSpPr>
      <dsp:spPr>
        <a:xfrm>
          <a:off x="246953" y="1214119"/>
          <a:ext cx="450698" cy="4506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49F2F5-E4F3-4A39-9B12-3349DCA20CBA}">
      <dsp:nvSpPr>
        <dsp:cNvPr id="0" name=""/>
        <dsp:cNvSpPr/>
      </dsp:nvSpPr>
      <dsp:spPr>
        <a:xfrm>
          <a:off x="945536" y="1029742"/>
          <a:ext cx="9299681" cy="819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725" tIns="86725" rIns="86725" bIns="86725" numCol="1" spcCol="1270" anchor="ctr" anchorCtr="0">
          <a:noAutofit/>
        </a:bodyPr>
        <a:lstStyle/>
        <a:p>
          <a:pPr marL="0" lvl="0" indent="0" algn="l" defTabSz="889000">
            <a:lnSpc>
              <a:spcPct val="100000"/>
            </a:lnSpc>
            <a:spcBef>
              <a:spcPct val="0"/>
            </a:spcBef>
            <a:spcAft>
              <a:spcPct val="35000"/>
            </a:spcAft>
            <a:buNone/>
          </a:pPr>
          <a:r>
            <a:rPr lang="nl-NL" sz="2000" kern="1200"/>
            <a:t>We brengen alle kennis en kennisvragen over water en klimaat in de regio samen </a:t>
          </a:r>
          <a:endParaRPr lang="en-US" sz="2000" kern="1200"/>
        </a:p>
      </dsp:txBody>
      <dsp:txXfrm>
        <a:off x="945536" y="1029742"/>
        <a:ext cx="9299681" cy="819452"/>
      </dsp:txXfrm>
    </dsp:sp>
    <dsp:sp modelId="{D7BB651C-D468-44A3-AF36-E70C3D507909}">
      <dsp:nvSpPr>
        <dsp:cNvPr id="0" name=""/>
        <dsp:cNvSpPr/>
      </dsp:nvSpPr>
      <dsp:spPr>
        <a:xfrm>
          <a:off x="-930" y="2054058"/>
          <a:ext cx="10248000" cy="81945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768805-60F6-4852-B472-372F33097E72}">
      <dsp:nvSpPr>
        <dsp:cNvPr id="0" name=""/>
        <dsp:cNvSpPr/>
      </dsp:nvSpPr>
      <dsp:spPr>
        <a:xfrm>
          <a:off x="246953" y="2238434"/>
          <a:ext cx="450698" cy="45069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7EFCC4-F013-4693-AEC5-2F4944162B3D}">
      <dsp:nvSpPr>
        <dsp:cNvPr id="0" name=""/>
        <dsp:cNvSpPr/>
      </dsp:nvSpPr>
      <dsp:spPr>
        <a:xfrm>
          <a:off x="945536" y="2054058"/>
          <a:ext cx="9299681" cy="819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725" tIns="86725" rIns="86725" bIns="86725" numCol="1" spcCol="1270" anchor="ctr" anchorCtr="0">
          <a:noAutofit/>
        </a:bodyPr>
        <a:lstStyle/>
        <a:p>
          <a:pPr marL="0" lvl="0" indent="0" algn="l" defTabSz="889000">
            <a:lnSpc>
              <a:spcPct val="100000"/>
            </a:lnSpc>
            <a:spcBef>
              <a:spcPct val="0"/>
            </a:spcBef>
            <a:spcAft>
              <a:spcPct val="35000"/>
            </a:spcAft>
            <a:buNone/>
          </a:pPr>
          <a:r>
            <a:rPr lang="nl-NL" sz="2000" kern="1200"/>
            <a:t>De partners brengen via concrete projecten en pilots plannen in de praktijk</a:t>
          </a:r>
          <a:endParaRPr lang="en-US" sz="2000" kern="1200"/>
        </a:p>
      </dsp:txBody>
      <dsp:txXfrm>
        <a:off x="945536" y="2054058"/>
        <a:ext cx="9299681" cy="819452"/>
      </dsp:txXfrm>
    </dsp:sp>
    <dsp:sp modelId="{BE31224C-8B11-4E77-B5DC-5CF09856743F}">
      <dsp:nvSpPr>
        <dsp:cNvPr id="0" name=""/>
        <dsp:cNvSpPr/>
      </dsp:nvSpPr>
      <dsp:spPr>
        <a:xfrm>
          <a:off x="-930" y="3078373"/>
          <a:ext cx="10248000" cy="81945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D3F11F-C877-405E-897D-05E8EBC90D79}">
      <dsp:nvSpPr>
        <dsp:cNvPr id="0" name=""/>
        <dsp:cNvSpPr/>
      </dsp:nvSpPr>
      <dsp:spPr>
        <a:xfrm>
          <a:off x="246953" y="3262750"/>
          <a:ext cx="450698" cy="45069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68CBA1-16FB-4600-9A91-53483563FAB5}">
      <dsp:nvSpPr>
        <dsp:cNvPr id="0" name=""/>
        <dsp:cNvSpPr/>
      </dsp:nvSpPr>
      <dsp:spPr>
        <a:xfrm>
          <a:off x="945536" y="3078373"/>
          <a:ext cx="9299681" cy="819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725" tIns="86725" rIns="86725" bIns="86725" numCol="1" spcCol="1270" anchor="ctr" anchorCtr="0">
          <a:noAutofit/>
        </a:bodyPr>
        <a:lstStyle/>
        <a:p>
          <a:pPr marL="0" lvl="0" indent="0" algn="l" defTabSz="889000">
            <a:lnSpc>
              <a:spcPct val="100000"/>
            </a:lnSpc>
            <a:spcBef>
              <a:spcPct val="0"/>
            </a:spcBef>
            <a:spcAft>
              <a:spcPct val="35000"/>
            </a:spcAft>
            <a:buNone/>
          </a:pPr>
          <a:r>
            <a:rPr lang="nl-NL" sz="2000" kern="1200" noProof="0"/>
            <a:t>Door samen te werken pakken we problemen beter aan. We ontwikkelen oplossingen in samenhang met andere thema’s, zoals natuur en economie</a:t>
          </a:r>
        </a:p>
      </dsp:txBody>
      <dsp:txXfrm>
        <a:off x="945536" y="3078373"/>
        <a:ext cx="9299681" cy="8194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096B2-9354-46F4-B88F-E46AACEDF755}">
      <dsp:nvSpPr>
        <dsp:cNvPr id="0" name=""/>
        <dsp:cNvSpPr/>
      </dsp:nvSpPr>
      <dsp:spPr>
        <a:xfrm>
          <a:off x="0" y="54106"/>
          <a:ext cx="9407821" cy="95471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a:t>2025: We werken toe naar een concept Integrale Voorkeursstrategie Zuidwestelijke Delta 2050</a:t>
          </a:r>
          <a:endParaRPr lang="en-US" sz="2400" kern="1200"/>
        </a:p>
      </dsp:txBody>
      <dsp:txXfrm>
        <a:off x="46606" y="100712"/>
        <a:ext cx="9314609" cy="861507"/>
      </dsp:txXfrm>
    </dsp:sp>
    <dsp:sp modelId="{247C3184-54F4-4341-A6E6-7A60F2DB1155}">
      <dsp:nvSpPr>
        <dsp:cNvPr id="0" name=""/>
        <dsp:cNvSpPr/>
      </dsp:nvSpPr>
      <dsp:spPr>
        <a:xfrm>
          <a:off x="0" y="1077946"/>
          <a:ext cx="9407821" cy="95471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a:t>Voorjaar 2026: Oplevering Uitvoeringsprogramma Zuidwestelijke Delta 2050</a:t>
          </a:r>
          <a:endParaRPr lang="en-US" sz="2400" kern="1200"/>
        </a:p>
      </dsp:txBody>
      <dsp:txXfrm>
        <a:off x="46606" y="1124552"/>
        <a:ext cx="9314609" cy="861507"/>
      </dsp:txXfrm>
    </dsp:sp>
    <dsp:sp modelId="{9BC3FE41-B27E-4FA3-9C31-54C3CED33C57}">
      <dsp:nvSpPr>
        <dsp:cNvPr id="0" name=""/>
        <dsp:cNvSpPr/>
      </dsp:nvSpPr>
      <dsp:spPr>
        <a:xfrm>
          <a:off x="0" y="2119893"/>
          <a:ext cx="9407821" cy="95471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dirty="0"/>
            <a:t>Najaar 2026: Definitieve Integrale Voorkeursstrategie 2027 - 2032 in Nationaal Deltaprogramma</a:t>
          </a:r>
          <a:endParaRPr lang="en-US" sz="2400" kern="1200" dirty="0"/>
        </a:p>
      </dsp:txBody>
      <dsp:txXfrm>
        <a:off x="46606" y="2166499"/>
        <a:ext cx="9314609" cy="861507"/>
      </dsp:txXfrm>
    </dsp:sp>
    <dsp:sp modelId="{C2D282CA-72AF-4C81-BC34-77A4CCFC4456}">
      <dsp:nvSpPr>
        <dsp:cNvPr id="0" name=""/>
        <dsp:cNvSpPr/>
      </dsp:nvSpPr>
      <dsp:spPr>
        <a:xfrm>
          <a:off x="0" y="3125626"/>
          <a:ext cx="9407821" cy="95471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a:t>Eind 2026: Nieuwe samenwerkingsovereenkomst Zuidwestelijke Delta tot 2033</a:t>
          </a:r>
          <a:endParaRPr lang="en-US" sz="2400" kern="1200"/>
        </a:p>
      </dsp:txBody>
      <dsp:txXfrm>
        <a:off x="46606" y="3172232"/>
        <a:ext cx="9314609" cy="86150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017B7297-DDA7-417D-9873-EEE95479E4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658D69F0-8BEA-4B98-B645-2FFBD51F98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4D04CA-607F-4ED2-BDE5-EFABB3BCDC16}" type="datetimeFigureOut">
              <a:rPr lang="nl-NL" smtClean="0"/>
              <a:t>28-3-2025</a:t>
            </a:fld>
            <a:endParaRPr lang="nl-NL"/>
          </a:p>
        </p:txBody>
      </p:sp>
      <p:sp>
        <p:nvSpPr>
          <p:cNvPr id="4" name="Tijdelijke aanduiding voor voettekst 3">
            <a:extLst>
              <a:ext uri="{FF2B5EF4-FFF2-40B4-BE49-F238E27FC236}">
                <a16:creationId xmlns:a16="http://schemas.microsoft.com/office/drawing/2014/main" id="{2AF5A1CA-342C-41D7-A705-C1D91E230C2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A5F9CCBB-E356-4666-9E49-80EF5A4464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C995F2-34D7-4F04-B421-310161FA6C4F}" type="slidenum">
              <a:rPr lang="nl-NL" smtClean="0"/>
              <a:t>‹nr.›</a:t>
            </a:fld>
            <a:endParaRPr lang="nl-NL"/>
          </a:p>
        </p:txBody>
      </p:sp>
    </p:spTree>
    <p:extLst>
      <p:ext uri="{BB962C8B-B14F-4D97-AF65-F5344CB8AC3E}">
        <p14:creationId xmlns:p14="http://schemas.microsoft.com/office/powerpoint/2010/main" val="2255702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BB8B8F-1853-4BA6-84DE-A61B3D86F6AA}" type="datetimeFigureOut">
              <a:rPr lang="nl-NL" smtClean="0"/>
              <a:t>28-3-2025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F82403-D312-452C-8EF4-A5AAB8B062A4}" type="slidenum">
              <a:rPr lang="nl-NL" smtClean="0"/>
              <a:t>‹nr.›</a:t>
            </a:fld>
            <a:endParaRPr lang="nl-NL"/>
          </a:p>
        </p:txBody>
      </p:sp>
    </p:spTree>
    <p:extLst>
      <p:ext uri="{BB962C8B-B14F-4D97-AF65-F5344CB8AC3E}">
        <p14:creationId xmlns:p14="http://schemas.microsoft.com/office/powerpoint/2010/main" val="2202446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3F82403-D312-452C-8EF4-A5AAB8B062A4}" type="slidenum">
              <a:rPr lang="nl-NL" smtClean="0"/>
              <a:t>1</a:t>
            </a:fld>
            <a:endParaRPr lang="nl-NL"/>
          </a:p>
        </p:txBody>
      </p:sp>
    </p:spTree>
    <p:extLst>
      <p:ext uri="{BB962C8B-B14F-4D97-AF65-F5344CB8AC3E}">
        <p14:creationId xmlns:p14="http://schemas.microsoft.com/office/powerpoint/2010/main" val="3959945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55242-0B5F-FCEA-BB80-07FE071D320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0D3BA56-D3D4-431E-5659-719FE1CA512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39CF5B-9197-256A-262E-A27EEF4CE0A8}"/>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12F29A38-BE55-C80B-3148-E2F452B1E3E6}"/>
              </a:ext>
            </a:extLst>
          </p:cNvPr>
          <p:cNvSpPr>
            <a:spLocks noGrp="1"/>
          </p:cNvSpPr>
          <p:nvPr>
            <p:ph type="sldNum" sz="quarter" idx="5"/>
          </p:nvPr>
        </p:nvSpPr>
        <p:spPr/>
        <p:txBody>
          <a:bodyPr/>
          <a:lstStyle/>
          <a:p>
            <a:fld id="{23F82403-D312-452C-8EF4-A5AAB8B062A4}" type="slidenum">
              <a:rPr lang="nl-NL" smtClean="0"/>
              <a:t>29</a:t>
            </a:fld>
            <a:endParaRPr lang="nl-NL"/>
          </a:p>
        </p:txBody>
      </p:sp>
    </p:spTree>
    <p:extLst>
      <p:ext uri="{BB962C8B-B14F-4D97-AF65-F5344CB8AC3E}">
        <p14:creationId xmlns:p14="http://schemas.microsoft.com/office/powerpoint/2010/main" val="3677959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3F82403-D312-452C-8EF4-A5AAB8B062A4}" type="slidenum">
              <a:rPr lang="nl-NL" smtClean="0"/>
              <a:t>30</a:t>
            </a:fld>
            <a:endParaRPr lang="nl-NL"/>
          </a:p>
        </p:txBody>
      </p:sp>
    </p:spTree>
    <p:extLst>
      <p:ext uri="{BB962C8B-B14F-4D97-AF65-F5344CB8AC3E}">
        <p14:creationId xmlns:p14="http://schemas.microsoft.com/office/powerpoint/2010/main" val="233967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dirty="0"/>
              <a:t>Bijv. Programmatische Aanpak Grote Wateren. Programma IBP Vitaal Platteland Zuidwestelijke Delta </a:t>
            </a:r>
          </a:p>
          <a:p>
            <a:pPr lvl="0"/>
            <a:endParaRPr lang="nl-NL" dirty="0"/>
          </a:p>
          <a:p>
            <a:r>
              <a:rPr lang="nl-NL" dirty="0"/>
              <a:t>Het samenwerkingsverband is de verbindende factor tussen stakeholders en partners om samenhang tussen doelen, activiteiten en kennis te bewaken </a:t>
            </a:r>
          </a:p>
        </p:txBody>
      </p:sp>
      <p:sp>
        <p:nvSpPr>
          <p:cNvPr id="4" name="Tijdelijke aanduiding voor dianummer 3"/>
          <p:cNvSpPr>
            <a:spLocks noGrp="1"/>
          </p:cNvSpPr>
          <p:nvPr>
            <p:ph type="sldNum" sz="quarter" idx="5"/>
          </p:nvPr>
        </p:nvSpPr>
        <p:spPr/>
        <p:txBody>
          <a:bodyPr/>
          <a:lstStyle/>
          <a:p>
            <a:fld id="{23F82403-D312-452C-8EF4-A5AAB8B062A4}" type="slidenum">
              <a:rPr lang="nl-NL" smtClean="0"/>
              <a:t>8</a:t>
            </a:fld>
            <a:endParaRPr lang="nl-NL"/>
          </a:p>
        </p:txBody>
      </p:sp>
    </p:spTree>
    <p:extLst>
      <p:ext uri="{BB962C8B-B14F-4D97-AF65-F5344CB8AC3E}">
        <p14:creationId xmlns:p14="http://schemas.microsoft.com/office/powerpoint/2010/main" val="2017353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Voeg hierbij de animatievideo ‘De ambitie van de Zuidwestelijke Delta’ in. Je </a:t>
            </a:r>
            <a:r>
              <a:rPr lang="nl-NL"/>
              <a:t>kunt deze </a:t>
            </a:r>
            <a:r>
              <a:rPr lang="nl-NL" dirty="0"/>
              <a:t>downloaden via www.zwdelta.nl/video-en-beeldmateriaal (of Ctrl + klik op de afbeelding in de slide).</a:t>
            </a:r>
          </a:p>
        </p:txBody>
      </p:sp>
      <p:sp>
        <p:nvSpPr>
          <p:cNvPr id="4" name="Tijdelijke aanduiding voor dianummer 3"/>
          <p:cNvSpPr>
            <a:spLocks noGrp="1"/>
          </p:cNvSpPr>
          <p:nvPr>
            <p:ph type="sldNum" sz="quarter" idx="5"/>
          </p:nvPr>
        </p:nvSpPr>
        <p:spPr/>
        <p:txBody>
          <a:bodyPr/>
          <a:lstStyle/>
          <a:p>
            <a:fld id="{23F82403-D312-452C-8EF4-A5AAB8B062A4}" type="slidenum">
              <a:rPr lang="nl-NL" smtClean="0"/>
              <a:t>9</a:t>
            </a:fld>
            <a:endParaRPr lang="nl-NL"/>
          </a:p>
        </p:txBody>
      </p:sp>
    </p:spTree>
    <p:extLst>
      <p:ext uri="{BB962C8B-B14F-4D97-AF65-F5344CB8AC3E}">
        <p14:creationId xmlns:p14="http://schemas.microsoft.com/office/powerpoint/2010/main" val="979789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Voeg hierbij de animatievideo ‘Hink-stap-sprong’ in. Je kunt deze downloaden via www.zwdelta.nl/video-en-beeldmateriaal (of Ctrl + klik op de afbeelding in de slide).</a:t>
            </a:r>
          </a:p>
        </p:txBody>
      </p:sp>
      <p:sp>
        <p:nvSpPr>
          <p:cNvPr id="4" name="Tijdelijke aanduiding voor dianummer 3"/>
          <p:cNvSpPr>
            <a:spLocks noGrp="1"/>
          </p:cNvSpPr>
          <p:nvPr>
            <p:ph type="sldNum" sz="quarter" idx="5"/>
          </p:nvPr>
        </p:nvSpPr>
        <p:spPr/>
        <p:txBody>
          <a:bodyPr/>
          <a:lstStyle/>
          <a:p>
            <a:fld id="{23F82403-D312-452C-8EF4-A5AAB8B062A4}" type="slidenum">
              <a:rPr lang="nl-NL" smtClean="0"/>
              <a:t>10</a:t>
            </a:fld>
            <a:endParaRPr lang="nl-NL"/>
          </a:p>
        </p:txBody>
      </p:sp>
    </p:spTree>
    <p:extLst>
      <p:ext uri="{BB962C8B-B14F-4D97-AF65-F5344CB8AC3E}">
        <p14:creationId xmlns:p14="http://schemas.microsoft.com/office/powerpoint/2010/main" val="2828121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Voeg hierbij de animatievideo ‘Uitvoeringsprogramma Zuidwestelijke Delta 2050’ in. Je kunt deze downloaden via www.zwdelta.nl/video-en-beeldmateriaal (of Ctrl + klik op de afbeelding in de slide).</a:t>
            </a:r>
          </a:p>
        </p:txBody>
      </p:sp>
      <p:sp>
        <p:nvSpPr>
          <p:cNvPr id="4" name="Tijdelijke aanduiding voor dianummer 3"/>
          <p:cNvSpPr>
            <a:spLocks noGrp="1"/>
          </p:cNvSpPr>
          <p:nvPr>
            <p:ph type="sldNum" sz="quarter" idx="5"/>
          </p:nvPr>
        </p:nvSpPr>
        <p:spPr/>
        <p:txBody>
          <a:bodyPr/>
          <a:lstStyle/>
          <a:p>
            <a:fld id="{23F82403-D312-452C-8EF4-A5AAB8B062A4}" type="slidenum">
              <a:rPr lang="nl-NL" smtClean="0"/>
              <a:t>11</a:t>
            </a:fld>
            <a:endParaRPr lang="nl-NL"/>
          </a:p>
        </p:txBody>
      </p:sp>
    </p:spTree>
    <p:extLst>
      <p:ext uri="{BB962C8B-B14F-4D97-AF65-F5344CB8AC3E}">
        <p14:creationId xmlns:p14="http://schemas.microsoft.com/office/powerpoint/2010/main" val="2459897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3F82403-D312-452C-8EF4-A5AAB8B062A4}" type="slidenum">
              <a:rPr lang="nl-NL" smtClean="0"/>
              <a:t>16</a:t>
            </a:fld>
            <a:endParaRPr lang="nl-NL"/>
          </a:p>
        </p:txBody>
      </p:sp>
    </p:spTree>
    <p:extLst>
      <p:ext uri="{BB962C8B-B14F-4D97-AF65-F5344CB8AC3E}">
        <p14:creationId xmlns:p14="http://schemas.microsoft.com/office/powerpoint/2010/main" val="1121073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3F82403-D312-452C-8EF4-A5AAB8B062A4}" type="slidenum">
              <a:rPr lang="nl-NL" smtClean="0"/>
              <a:t>22</a:t>
            </a:fld>
            <a:endParaRPr lang="nl-NL"/>
          </a:p>
        </p:txBody>
      </p:sp>
    </p:spTree>
    <p:extLst>
      <p:ext uri="{BB962C8B-B14F-4D97-AF65-F5344CB8AC3E}">
        <p14:creationId xmlns:p14="http://schemas.microsoft.com/office/powerpoint/2010/main" val="2618698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C7046-BB7F-742A-4012-B86F053D525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776AE1B-207D-F345-FB20-C54606FDDB0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6678F8D-106F-50B7-24E1-1A9025A97BD6}"/>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467783D3-CA14-B23B-FE69-9197E45B22D8}"/>
              </a:ext>
            </a:extLst>
          </p:cNvPr>
          <p:cNvSpPr>
            <a:spLocks noGrp="1"/>
          </p:cNvSpPr>
          <p:nvPr>
            <p:ph type="sldNum" sz="quarter" idx="5"/>
          </p:nvPr>
        </p:nvSpPr>
        <p:spPr/>
        <p:txBody>
          <a:bodyPr/>
          <a:lstStyle/>
          <a:p>
            <a:fld id="{23F82403-D312-452C-8EF4-A5AAB8B062A4}" type="slidenum">
              <a:rPr lang="nl-NL" smtClean="0"/>
              <a:t>27</a:t>
            </a:fld>
            <a:endParaRPr lang="nl-NL"/>
          </a:p>
        </p:txBody>
      </p:sp>
    </p:spTree>
    <p:extLst>
      <p:ext uri="{BB962C8B-B14F-4D97-AF65-F5344CB8AC3E}">
        <p14:creationId xmlns:p14="http://schemas.microsoft.com/office/powerpoint/2010/main" val="2199175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B4F91-B4CB-46F3-7C03-7452939ED77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54FD62D-042B-E56C-0605-A19DA64B237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AB15F56-9017-53CF-056F-4E37F63B4D33}"/>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05B3CE59-48CE-09CC-52D3-943975015314}"/>
              </a:ext>
            </a:extLst>
          </p:cNvPr>
          <p:cNvSpPr>
            <a:spLocks noGrp="1"/>
          </p:cNvSpPr>
          <p:nvPr>
            <p:ph type="sldNum" sz="quarter" idx="5"/>
          </p:nvPr>
        </p:nvSpPr>
        <p:spPr/>
        <p:txBody>
          <a:bodyPr/>
          <a:lstStyle/>
          <a:p>
            <a:fld id="{23F82403-D312-452C-8EF4-A5AAB8B062A4}" type="slidenum">
              <a:rPr lang="nl-NL" smtClean="0"/>
              <a:t>28</a:t>
            </a:fld>
            <a:endParaRPr lang="nl-NL"/>
          </a:p>
        </p:txBody>
      </p:sp>
    </p:spTree>
    <p:extLst>
      <p:ext uri="{BB962C8B-B14F-4D97-AF65-F5344CB8AC3E}">
        <p14:creationId xmlns:p14="http://schemas.microsoft.com/office/powerpoint/2010/main" val="42730110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1">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B11D732D-6FCF-4C56-85CD-02FCE60E2F86}"/>
              </a:ext>
            </a:extLst>
          </p:cNvPr>
          <p:cNvSpPr>
            <a:spLocks noGrp="1"/>
          </p:cNvSpPr>
          <p:nvPr>
            <p:ph type="pic" sz="quarter" idx="11"/>
          </p:nvPr>
        </p:nvSpPr>
        <p:spPr>
          <a:xfrm>
            <a:off x="2" y="1335767"/>
            <a:ext cx="12191999" cy="4895998"/>
          </a:xfrm>
          <a:custGeom>
            <a:avLst/>
            <a:gdLst>
              <a:gd name="connsiteX0" fmla="*/ 0 w 12191999"/>
              <a:gd name="connsiteY0" fmla="*/ 0 h 4895998"/>
              <a:gd name="connsiteX1" fmla="*/ 12191999 w 12191999"/>
              <a:gd name="connsiteY1" fmla="*/ 0 h 4895998"/>
              <a:gd name="connsiteX2" fmla="*/ 12191999 w 12191999"/>
              <a:gd name="connsiteY2" fmla="*/ 2846310 h 4895998"/>
              <a:gd name="connsiteX3" fmla="*/ 12181418 w 12191999"/>
              <a:gd name="connsiteY3" fmla="*/ 3055859 h 4895998"/>
              <a:gd name="connsiteX4" fmla="*/ 10142290 w 12191999"/>
              <a:gd name="connsiteY4" fmla="*/ 4895998 h 4895998"/>
              <a:gd name="connsiteX5" fmla="*/ 0 w 12191999"/>
              <a:gd name="connsiteY5" fmla="*/ 4895998 h 489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4895998">
                <a:moveTo>
                  <a:pt x="0" y="0"/>
                </a:moveTo>
                <a:lnTo>
                  <a:pt x="12191999" y="0"/>
                </a:lnTo>
                <a:lnTo>
                  <a:pt x="12191999" y="2846310"/>
                </a:lnTo>
                <a:lnTo>
                  <a:pt x="12181418" y="3055859"/>
                </a:lnTo>
                <a:cubicBezTo>
                  <a:pt x="12076452" y="4089438"/>
                  <a:pt x="11203562" y="4895998"/>
                  <a:pt x="10142290" y="4895998"/>
                </a:cubicBezTo>
                <a:lnTo>
                  <a:pt x="0" y="4895998"/>
                </a:lnTo>
                <a:close/>
              </a:path>
            </a:pathLst>
          </a:custGeom>
          <a:solidFill>
            <a:schemeClr val="bg1">
              <a:lumMod val="95000"/>
            </a:schemeClr>
          </a:solidFill>
        </p:spPr>
        <p:txBody>
          <a:bodyPr wrap="square" lIns="5868000" tIns="1332000">
            <a:noAutofit/>
          </a:bodyPr>
          <a:lstStyle>
            <a:lvl1pPr marL="0" indent="0">
              <a:buNone/>
              <a:defRPr/>
            </a:lvl1pPr>
          </a:lstStyle>
          <a:p>
            <a:r>
              <a:rPr lang="nl-NL"/>
              <a:t>Klik op het pictogram als u een afbeelding wilt toevoegen</a:t>
            </a:r>
          </a:p>
        </p:txBody>
      </p:sp>
      <p:sp>
        <p:nvSpPr>
          <p:cNvPr id="2" name="Titel 1">
            <a:extLst>
              <a:ext uri="{FF2B5EF4-FFF2-40B4-BE49-F238E27FC236}">
                <a16:creationId xmlns:a16="http://schemas.microsoft.com/office/drawing/2014/main" id="{78CD4033-D594-4D61-AE7B-CC8E7CF3882A}"/>
              </a:ext>
            </a:extLst>
          </p:cNvPr>
          <p:cNvSpPr>
            <a:spLocks noGrp="1"/>
          </p:cNvSpPr>
          <p:nvPr>
            <p:ph type="ctrTitle"/>
          </p:nvPr>
        </p:nvSpPr>
        <p:spPr>
          <a:xfrm>
            <a:off x="828000" y="1868805"/>
            <a:ext cx="4438106" cy="1119143"/>
          </a:xfrm>
          <a:solidFill>
            <a:schemeClr val="accent4"/>
          </a:solidFill>
        </p:spPr>
        <p:txBody>
          <a:bodyPr wrap="square" lIns="108000" tIns="72000" rIns="108000" bIns="0" anchor="t" anchorCtr="0">
            <a:spAutoFit/>
          </a:bodyPr>
          <a:lstStyle>
            <a:lvl1pPr algn="l">
              <a:lnSpc>
                <a:spcPct val="100000"/>
              </a:lnSpc>
              <a:defRPr sz="3400" cap="all" baseline="0">
                <a:solidFill>
                  <a:schemeClr val="bg1"/>
                </a:solidFill>
              </a:defRPr>
            </a:lvl1pPr>
          </a:lstStyle>
          <a:p>
            <a:r>
              <a:rPr lang="nl-NL"/>
              <a:t>Klik om stijl te bewerken</a:t>
            </a:r>
          </a:p>
        </p:txBody>
      </p:sp>
      <p:sp>
        <p:nvSpPr>
          <p:cNvPr id="3" name="Ondertitel 2">
            <a:extLst>
              <a:ext uri="{FF2B5EF4-FFF2-40B4-BE49-F238E27FC236}">
                <a16:creationId xmlns:a16="http://schemas.microsoft.com/office/drawing/2014/main" id="{D0BA52AB-B6C0-4949-8064-C058D438522B}"/>
              </a:ext>
            </a:extLst>
          </p:cNvPr>
          <p:cNvSpPr>
            <a:spLocks noGrp="1"/>
          </p:cNvSpPr>
          <p:nvPr>
            <p:ph type="subTitle" idx="1"/>
          </p:nvPr>
        </p:nvSpPr>
        <p:spPr>
          <a:xfrm>
            <a:off x="828000" y="3580603"/>
            <a:ext cx="4438106" cy="1480495"/>
          </a:xfrm>
        </p:spPr>
        <p:txBody>
          <a:bodyPr/>
          <a:lstStyle>
            <a:lvl1pPr marL="0" indent="0" algn="l">
              <a:lnSpc>
                <a:spcPct val="100000"/>
              </a:lnSpc>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0" name="Logo" descr="Afbeelding met tekst&#10;&#10;Automatisch gegenereerde beschrijving">
            <a:extLst>
              <a:ext uri="{FF2B5EF4-FFF2-40B4-BE49-F238E27FC236}">
                <a16:creationId xmlns:a16="http://schemas.microsoft.com/office/drawing/2014/main" id="{C3FE0DBB-EF76-4847-8436-198E3A6612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40133" y="0"/>
            <a:ext cx="3451867" cy="1066802"/>
          </a:xfrm>
          <a:prstGeom prst="rect">
            <a:avLst/>
          </a:prstGeom>
        </p:spPr>
      </p:pic>
      <p:sp>
        <p:nvSpPr>
          <p:cNvPr id="12" name="Tijdelijke aanduiding voor tekst 11">
            <a:extLst>
              <a:ext uri="{FF2B5EF4-FFF2-40B4-BE49-F238E27FC236}">
                <a16:creationId xmlns:a16="http://schemas.microsoft.com/office/drawing/2014/main" id="{F0AA5DF1-8927-40C8-9893-8AFADDB1B473}"/>
              </a:ext>
            </a:extLst>
          </p:cNvPr>
          <p:cNvSpPr>
            <a:spLocks noGrp="1"/>
          </p:cNvSpPr>
          <p:nvPr>
            <p:ph type="body" sz="quarter" idx="10" hasCustomPrompt="1"/>
          </p:nvPr>
        </p:nvSpPr>
        <p:spPr>
          <a:xfrm>
            <a:off x="827999" y="855663"/>
            <a:ext cx="4438105" cy="215900"/>
          </a:xfrm>
        </p:spPr>
        <p:txBody>
          <a:bodyPr/>
          <a:lstStyle>
            <a:lvl1pPr marL="0" indent="0">
              <a:lnSpc>
                <a:spcPct val="100000"/>
              </a:lnSpc>
              <a:buNone/>
              <a:defRPr sz="1500">
                <a:solidFill>
                  <a:schemeClr val="tx2"/>
                </a:solidFill>
              </a:defRPr>
            </a:lvl1pPr>
            <a:lvl2pPr>
              <a:defRPr sz="1500"/>
            </a:lvl2pPr>
            <a:lvl3pPr>
              <a:defRPr sz="1500"/>
            </a:lvl3pPr>
            <a:lvl4pPr>
              <a:defRPr sz="1500"/>
            </a:lvl4pPr>
            <a:lvl5pPr>
              <a:defRPr sz="1500"/>
            </a:lvl5pPr>
          </a:lstStyle>
          <a:p>
            <a:pPr lvl="0"/>
            <a:r>
              <a:rPr lang="nl-NL"/>
              <a:t>Plaats en datum</a:t>
            </a:r>
          </a:p>
        </p:txBody>
      </p:sp>
      <p:sp>
        <p:nvSpPr>
          <p:cNvPr id="13" name="Website">
            <a:extLst>
              <a:ext uri="{FF2B5EF4-FFF2-40B4-BE49-F238E27FC236}">
                <a16:creationId xmlns:a16="http://schemas.microsoft.com/office/drawing/2014/main" id="{09157D64-9264-4D6B-869D-22EB5A04142E}"/>
              </a:ext>
            </a:extLst>
          </p:cNvPr>
          <p:cNvSpPr txBox="1"/>
          <p:nvPr userDrawn="1"/>
        </p:nvSpPr>
        <p:spPr>
          <a:xfrm>
            <a:off x="828000" y="6408000"/>
            <a:ext cx="1293687" cy="230832"/>
          </a:xfrm>
          <a:prstGeom prst="rect">
            <a:avLst/>
          </a:prstGeom>
          <a:noFill/>
        </p:spPr>
        <p:txBody>
          <a:bodyPr wrap="none" lIns="0" tIns="0" rIns="0" bIns="0" rtlCol="0">
            <a:spAutoFit/>
          </a:bodyPr>
          <a:lstStyle/>
          <a:p>
            <a:r>
              <a:rPr lang="nl-NL" sz="1500" b="1">
                <a:solidFill>
                  <a:schemeClr val="accent6"/>
                </a:solidFill>
              </a:rPr>
              <a:t>www.zwdelta.nl</a:t>
            </a:r>
          </a:p>
        </p:txBody>
      </p:sp>
    </p:spTree>
    <p:extLst>
      <p:ext uri="{BB962C8B-B14F-4D97-AF65-F5344CB8AC3E}">
        <p14:creationId xmlns:p14="http://schemas.microsoft.com/office/powerpoint/2010/main" val="3085285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tekst en foto 4">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a:xfrm>
            <a:off x="5834743" y="1175331"/>
            <a:ext cx="5573485" cy="677108"/>
          </a:xfrm>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5834743" y="2532050"/>
            <a:ext cx="5573485" cy="3398400"/>
          </a:xfrm>
        </p:spPr>
        <p:txBody>
          <a:bodyPr/>
          <a:lstStyle>
            <a:lvl1pPr marL="0" indent="0">
              <a:lnSpc>
                <a:spcPct val="100000"/>
              </a:lnSpc>
              <a:buNone/>
              <a:defRPr sz="1650"/>
            </a:lvl1pPr>
            <a:lvl2pPr>
              <a:lnSpc>
                <a:spcPct val="100000"/>
              </a:lnSpc>
              <a:defRPr sz="1650"/>
            </a:lvl2pPr>
            <a:lvl3pPr>
              <a:lnSpc>
                <a:spcPct val="100000"/>
              </a:lnSpc>
              <a:defRPr sz="1650"/>
            </a:lvl3pPr>
            <a:lvl4pPr>
              <a:lnSpc>
                <a:spcPct val="100000"/>
              </a:lnSpc>
              <a:defRPr sz="1650"/>
            </a:lvl4pPr>
            <a:lvl5pPr>
              <a:lnSpc>
                <a:spcPct val="100000"/>
              </a:lnSpc>
              <a:defRPr sz="165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afbeelding 7">
            <a:extLst>
              <a:ext uri="{FF2B5EF4-FFF2-40B4-BE49-F238E27FC236}">
                <a16:creationId xmlns:a16="http://schemas.microsoft.com/office/drawing/2014/main" id="{83692156-1B7E-4B84-AD49-13FD94E60003}"/>
              </a:ext>
            </a:extLst>
          </p:cNvPr>
          <p:cNvSpPr>
            <a:spLocks noGrp="1"/>
          </p:cNvSpPr>
          <p:nvPr>
            <p:ph type="pic" sz="quarter" idx="11"/>
          </p:nvPr>
        </p:nvSpPr>
        <p:spPr>
          <a:xfrm>
            <a:off x="0" y="0"/>
            <a:ext cx="5000625" cy="5886000"/>
          </a:xfrm>
          <a:custGeom>
            <a:avLst/>
            <a:gdLst>
              <a:gd name="connsiteX0" fmla="*/ 0 w 5000625"/>
              <a:gd name="connsiteY0" fmla="*/ 0 h 5886000"/>
              <a:gd name="connsiteX1" fmla="*/ 1331913 w 5000625"/>
              <a:gd name="connsiteY1" fmla="*/ 0 h 5886000"/>
              <a:gd name="connsiteX2" fmla="*/ 2162175 w 5000625"/>
              <a:gd name="connsiteY2" fmla="*/ 0 h 5886000"/>
              <a:gd name="connsiteX3" fmla="*/ 5000625 w 5000625"/>
              <a:gd name="connsiteY3" fmla="*/ 0 h 5886000"/>
              <a:gd name="connsiteX4" fmla="*/ 5000625 w 5000625"/>
              <a:gd name="connsiteY4" fmla="*/ 4051644 h 5886000"/>
              <a:gd name="connsiteX5" fmla="*/ 3166269 w 5000625"/>
              <a:gd name="connsiteY5" fmla="*/ 5886000 h 5886000"/>
              <a:gd name="connsiteX6" fmla="*/ 2162175 w 5000625"/>
              <a:gd name="connsiteY6" fmla="*/ 5886000 h 5886000"/>
              <a:gd name="connsiteX7" fmla="*/ 1331913 w 5000625"/>
              <a:gd name="connsiteY7" fmla="*/ 5886000 h 5886000"/>
              <a:gd name="connsiteX8" fmla="*/ 0 w 5000625"/>
              <a:gd name="connsiteY8" fmla="*/ 5886000 h 58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0625" h="5886000">
                <a:moveTo>
                  <a:pt x="0" y="0"/>
                </a:moveTo>
                <a:lnTo>
                  <a:pt x="1331913" y="0"/>
                </a:lnTo>
                <a:lnTo>
                  <a:pt x="2162175" y="0"/>
                </a:lnTo>
                <a:lnTo>
                  <a:pt x="5000625" y="0"/>
                </a:lnTo>
                <a:lnTo>
                  <a:pt x="5000625" y="4051644"/>
                </a:lnTo>
                <a:cubicBezTo>
                  <a:pt x="5000625" y="5064731"/>
                  <a:pt x="4179356" y="5886000"/>
                  <a:pt x="3166269" y="5886000"/>
                </a:cubicBezTo>
                <a:lnTo>
                  <a:pt x="2162175" y="5886000"/>
                </a:lnTo>
                <a:lnTo>
                  <a:pt x="1331913" y="5886000"/>
                </a:lnTo>
                <a:lnTo>
                  <a:pt x="0" y="5886000"/>
                </a:lnTo>
                <a:close/>
              </a:path>
            </a:pathLst>
          </a:custGeom>
          <a:solidFill>
            <a:schemeClr val="bg1">
              <a:lumMod val="95000"/>
            </a:schemeClr>
          </a:solidFill>
        </p:spPr>
        <p:txBody>
          <a:bodyPr wrap="square">
            <a:noAutofit/>
          </a:bodyPr>
          <a:lstStyle>
            <a:lvl1pPr marL="0" indent="0" algn="ctr">
              <a:buNone/>
              <a:defRPr/>
            </a:lvl1pPr>
          </a:lstStyle>
          <a:p>
            <a:r>
              <a:rPr lang="nl-NL"/>
              <a:t>Klik op het pictogram als u een afbeelding wilt toevoegen</a:t>
            </a:r>
          </a:p>
        </p:txBody>
      </p:sp>
    </p:spTree>
    <p:extLst>
      <p:ext uri="{BB962C8B-B14F-4D97-AF65-F5344CB8AC3E}">
        <p14:creationId xmlns:p14="http://schemas.microsoft.com/office/powerpoint/2010/main" val="1042656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en tabel">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254DBAD-177C-4B87-A71A-EC36CAEC72D4}"/>
              </a:ext>
            </a:extLst>
          </p:cNvPr>
          <p:cNvSpPr>
            <a:spLocks noGrp="1"/>
          </p:cNvSpPr>
          <p:nvPr>
            <p:ph type="title"/>
          </p:nvPr>
        </p:nvSpPr>
        <p:spPr/>
        <p:txBody>
          <a:bodyPr/>
          <a:lstStyle/>
          <a:p>
            <a:r>
              <a:rPr lang="nl-NL"/>
              <a:t>Klik om stijl te bewerken</a:t>
            </a:r>
          </a:p>
        </p:txBody>
      </p:sp>
      <p:sp>
        <p:nvSpPr>
          <p:cNvPr id="9" name="Tijdelijke aanduiding voor tabel 8">
            <a:extLst>
              <a:ext uri="{FF2B5EF4-FFF2-40B4-BE49-F238E27FC236}">
                <a16:creationId xmlns:a16="http://schemas.microsoft.com/office/drawing/2014/main" id="{DA19C451-D7A1-4447-B773-8BD2888361F6}"/>
              </a:ext>
            </a:extLst>
          </p:cNvPr>
          <p:cNvSpPr>
            <a:spLocks noGrp="1"/>
          </p:cNvSpPr>
          <p:nvPr>
            <p:ph type="tbl" sz="quarter" idx="10"/>
          </p:nvPr>
        </p:nvSpPr>
        <p:spPr>
          <a:xfrm>
            <a:off x="972000" y="1933576"/>
            <a:ext cx="10248000" cy="3886654"/>
          </a:xfrm>
        </p:spPr>
        <p:txBody>
          <a:bodyPr/>
          <a:lstStyle>
            <a:lvl1pPr marL="0" indent="0">
              <a:lnSpc>
                <a:spcPct val="100000"/>
              </a:lnSpc>
              <a:buNone/>
              <a:defRPr sz="1500"/>
            </a:lvl1pPr>
          </a:lstStyle>
          <a:p>
            <a:r>
              <a:rPr lang="nl-NL"/>
              <a:t>Klik op het pictogram als u een tabel wilt toevoegen</a:t>
            </a:r>
          </a:p>
        </p:txBody>
      </p:sp>
    </p:spTree>
    <p:extLst>
      <p:ext uri="{BB962C8B-B14F-4D97-AF65-F5344CB8AC3E}">
        <p14:creationId xmlns:p14="http://schemas.microsoft.com/office/powerpoint/2010/main" val="3466386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tekst en grafiek 1">
    <p:spTree>
      <p:nvGrpSpPr>
        <p:cNvPr id="1" name=""/>
        <p:cNvGrpSpPr/>
        <p:nvPr/>
      </p:nvGrpSpPr>
      <p:grpSpPr>
        <a:xfrm>
          <a:off x="0" y="0"/>
          <a:ext cx="0" cy="0"/>
          <a:chOff x="0" y="0"/>
          <a:chExt cx="0" cy="0"/>
        </a:xfrm>
      </p:grpSpPr>
      <p:sp>
        <p:nvSpPr>
          <p:cNvPr id="6" name="Rechthoek: met één afgeronde hoek 5">
            <a:extLst>
              <a:ext uri="{FF2B5EF4-FFF2-40B4-BE49-F238E27FC236}">
                <a16:creationId xmlns:a16="http://schemas.microsoft.com/office/drawing/2014/main" id="{21E53FAE-F98F-4B91-A511-58166567473D}"/>
              </a:ext>
            </a:extLst>
          </p:cNvPr>
          <p:cNvSpPr/>
          <p:nvPr userDrawn="1"/>
        </p:nvSpPr>
        <p:spPr>
          <a:xfrm flipV="1">
            <a:off x="6096000" y="-1"/>
            <a:ext cx="6096000" cy="5889171"/>
          </a:xfrm>
          <a:prstGeom prst="round1Rect">
            <a:avLst>
              <a:gd name="adj" fmla="val 32441"/>
            </a:avLst>
          </a:prstGeom>
          <a:solidFill>
            <a:srgbClr val="E4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a:xfrm>
            <a:off x="828000" y="1175331"/>
            <a:ext cx="4687429" cy="677108"/>
          </a:xfrm>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828000" y="2487600"/>
            <a:ext cx="4687429" cy="3398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grafiek 7">
            <a:extLst>
              <a:ext uri="{FF2B5EF4-FFF2-40B4-BE49-F238E27FC236}">
                <a16:creationId xmlns:a16="http://schemas.microsoft.com/office/drawing/2014/main" id="{4DDD927C-0755-49A8-9E39-2E282D96C3DF}"/>
              </a:ext>
            </a:extLst>
          </p:cNvPr>
          <p:cNvSpPr>
            <a:spLocks noGrp="1"/>
          </p:cNvSpPr>
          <p:nvPr>
            <p:ph type="chart" sz="quarter" idx="11"/>
          </p:nvPr>
        </p:nvSpPr>
        <p:spPr>
          <a:xfrm>
            <a:off x="6096000" y="0"/>
            <a:ext cx="6096000" cy="5886000"/>
          </a:xfrm>
        </p:spPr>
        <p:txBody>
          <a:bodyPr/>
          <a:lstStyle>
            <a:lvl1pPr marL="0" indent="0" algn="ctr">
              <a:buNone/>
              <a:defRPr>
                <a:solidFill>
                  <a:schemeClr val="tx2"/>
                </a:solidFill>
              </a:defRPr>
            </a:lvl1pPr>
          </a:lstStyle>
          <a:p>
            <a:r>
              <a:rPr lang="nl-NL"/>
              <a:t>Klik op het pictogram als u een grafiek wilt toevoegen</a:t>
            </a:r>
          </a:p>
        </p:txBody>
      </p:sp>
    </p:spTree>
    <p:extLst>
      <p:ext uri="{BB962C8B-B14F-4D97-AF65-F5344CB8AC3E}">
        <p14:creationId xmlns:p14="http://schemas.microsoft.com/office/powerpoint/2010/main" val="3983634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tekst en grafiek 2">
    <p:spTree>
      <p:nvGrpSpPr>
        <p:cNvPr id="1" name=""/>
        <p:cNvGrpSpPr/>
        <p:nvPr/>
      </p:nvGrpSpPr>
      <p:grpSpPr>
        <a:xfrm>
          <a:off x="0" y="0"/>
          <a:ext cx="0" cy="0"/>
          <a:chOff x="0" y="0"/>
          <a:chExt cx="0" cy="0"/>
        </a:xfrm>
      </p:grpSpPr>
      <p:sp>
        <p:nvSpPr>
          <p:cNvPr id="6" name="Rechthoek: met één afgeronde hoek 5">
            <a:extLst>
              <a:ext uri="{FF2B5EF4-FFF2-40B4-BE49-F238E27FC236}">
                <a16:creationId xmlns:a16="http://schemas.microsoft.com/office/drawing/2014/main" id="{21E53FAE-F98F-4B91-A511-58166567473D}"/>
              </a:ext>
            </a:extLst>
          </p:cNvPr>
          <p:cNvSpPr/>
          <p:nvPr userDrawn="1"/>
        </p:nvSpPr>
        <p:spPr>
          <a:xfrm flipV="1">
            <a:off x="0" y="-1"/>
            <a:ext cx="6096000" cy="5889171"/>
          </a:xfrm>
          <a:prstGeom prst="round1Rect">
            <a:avLst>
              <a:gd name="adj" fmla="val 32441"/>
            </a:avLst>
          </a:prstGeom>
          <a:solidFill>
            <a:srgbClr val="E4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a:xfrm>
            <a:off x="6487886" y="1175331"/>
            <a:ext cx="4847771" cy="677108"/>
          </a:xfrm>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6487886" y="2487600"/>
            <a:ext cx="4847771" cy="3398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grafiek 7">
            <a:extLst>
              <a:ext uri="{FF2B5EF4-FFF2-40B4-BE49-F238E27FC236}">
                <a16:creationId xmlns:a16="http://schemas.microsoft.com/office/drawing/2014/main" id="{4DDD927C-0755-49A8-9E39-2E282D96C3DF}"/>
              </a:ext>
            </a:extLst>
          </p:cNvPr>
          <p:cNvSpPr>
            <a:spLocks noGrp="1"/>
          </p:cNvSpPr>
          <p:nvPr>
            <p:ph type="chart" sz="quarter" idx="11"/>
          </p:nvPr>
        </p:nvSpPr>
        <p:spPr>
          <a:xfrm>
            <a:off x="0" y="0"/>
            <a:ext cx="6096000" cy="5886000"/>
          </a:xfrm>
        </p:spPr>
        <p:txBody>
          <a:bodyPr/>
          <a:lstStyle>
            <a:lvl1pPr marL="0" indent="0" algn="ctr">
              <a:buNone/>
              <a:defRPr>
                <a:solidFill>
                  <a:schemeClr val="tx2"/>
                </a:solidFill>
              </a:defRPr>
            </a:lvl1pPr>
          </a:lstStyle>
          <a:p>
            <a:r>
              <a:rPr lang="nl-NL"/>
              <a:t>Klik op het pictogram als u een grafiek wilt toevoegen</a:t>
            </a:r>
          </a:p>
        </p:txBody>
      </p:sp>
    </p:spTree>
    <p:extLst>
      <p:ext uri="{BB962C8B-B14F-4D97-AF65-F5344CB8AC3E}">
        <p14:creationId xmlns:p14="http://schemas.microsoft.com/office/powerpoint/2010/main" val="3699784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grafiek en foto">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a:xfrm>
            <a:off x="828000" y="1175331"/>
            <a:ext cx="4687429" cy="677108"/>
          </a:xfrm>
        </p:spPr>
        <p:txBody>
          <a:bodyPr/>
          <a:lstStyle/>
          <a:p>
            <a:r>
              <a:rPr lang="nl-NL"/>
              <a:t>Klik om stijl te bewerken</a:t>
            </a:r>
          </a:p>
        </p:txBody>
      </p:sp>
      <p:sp>
        <p:nvSpPr>
          <p:cNvPr id="9" name="Tijdelijke aanduiding voor afbeelding 8">
            <a:extLst>
              <a:ext uri="{FF2B5EF4-FFF2-40B4-BE49-F238E27FC236}">
                <a16:creationId xmlns:a16="http://schemas.microsoft.com/office/drawing/2014/main" id="{140FEC04-2208-4208-92FC-C41D4B4BA858}"/>
              </a:ext>
            </a:extLst>
          </p:cNvPr>
          <p:cNvSpPr>
            <a:spLocks noGrp="1"/>
          </p:cNvSpPr>
          <p:nvPr>
            <p:ph type="pic" sz="quarter" idx="11"/>
          </p:nvPr>
        </p:nvSpPr>
        <p:spPr>
          <a:xfrm>
            <a:off x="7191375" y="0"/>
            <a:ext cx="5000625" cy="5886000"/>
          </a:xfrm>
          <a:custGeom>
            <a:avLst/>
            <a:gdLst>
              <a:gd name="connsiteX0" fmla="*/ 0 w 5000625"/>
              <a:gd name="connsiteY0" fmla="*/ 0 h 5886000"/>
              <a:gd name="connsiteX1" fmla="*/ 1331913 w 5000625"/>
              <a:gd name="connsiteY1" fmla="*/ 0 h 5886000"/>
              <a:gd name="connsiteX2" fmla="*/ 2162175 w 5000625"/>
              <a:gd name="connsiteY2" fmla="*/ 0 h 5886000"/>
              <a:gd name="connsiteX3" fmla="*/ 5000625 w 5000625"/>
              <a:gd name="connsiteY3" fmla="*/ 0 h 5886000"/>
              <a:gd name="connsiteX4" fmla="*/ 5000625 w 5000625"/>
              <a:gd name="connsiteY4" fmla="*/ 4051644 h 5886000"/>
              <a:gd name="connsiteX5" fmla="*/ 3166269 w 5000625"/>
              <a:gd name="connsiteY5" fmla="*/ 5886000 h 5886000"/>
              <a:gd name="connsiteX6" fmla="*/ 2162175 w 5000625"/>
              <a:gd name="connsiteY6" fmla="*/ 5886000 h 5886000"/>
              <a:gd name="connsiteX7" fmla="*/ 1331913 w 5000625"/>
              <a:gd name="connsiteY7" fmla="*/ 5886000 h 5886000"/>
              <a:gd name="connsiteX8" fmla="*/ 0 w 5000625"/>
              <a:gd name="connsiteY8" fmla="*/ 5886000 h 58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0625" h="5886000">
                <a:moveTo>
                  <a:pt x="0" y="0"/>
                </a:moveTo>
                <a:lnTo>
                  <a:pt x="1331913" y="0"/>
                </a:lnTo>
                <a:lnTo>
                  <a:pt x="2162175" y="0"/>
                </a:lnTo>
                <a:lnTo>
                  <a:pt x="5000625" y="0"/>
                </a:lnTo>
                <a:lnTo>
                  <a:pt x="5000625" y="4051644"/>
                </a:lnTo>
                <a:cubicBezTo>
                  <a:pt x="5000625" y="5064731"/>
                  <a:pt x="4179356" y="5886000"/>
                  <a:pt x="3166269" y="5886000"/>
                </a:cubicBezTo>
                <a:lnTo>
                  <a:pt x="2162175" y="5886000"/>
                </a:lnTo>
                <a:lnTo>
                  <a:pt x="1331913" y="5886000"/>
                </a:lnTo>
                <a:lnTo>
                  <a:pt x="0" y="5886000"/>
                </a:lnTo>
                <a:close/>
              </a:path>
            </a:pathLst>
          </a:custGeom>
          <a:solidFill>
            <a:schemeClr val="bg1">
              <a:lumMod val="95000"/>
            </a:schemeClr>
          </a:solidFill>
        </p:spPr>
        <p:txBody>
          <a:bodyPr wrap="square">
            <a:noAutofit/>
          </a:bodyPr>
          <a:lstStyle>
            <a:lvl1pPr marL="0" indent="0" algn="ctr">
              <a:buNone/>
              <a:defRPr/>
            </a:lvl1pPr>
          </a:lstStyle>
          <a:p>
            <a:r>
              <a:rPr lang="nl-NL"/>
              <a:t>Klik op het pictogram als u een afbeelding wilt toevoegen</a:t>
            </a:r>
          </a:p>
        </p:txBody>
      </p:sp>
      <p:sp>
        <p:nvSpPr>
          <p:cNvPr id="10" name="Tijdelijke aanduiding voor grafiek 9">
            <a:extLst>
              <a:ext uri="{FF2B5EF4-FFF2-40B4-BE49-F238E27FC236}">
                <a16:creationId xmlns:a16="http://schemas.microsoft.com/office/drawing/2014/main" id="{BAC67A1E-D70A-4437-97DB-74BB92EAAFC9}"/>
              </a:ext>
            </a:extLst>
          </p:cNvPr>
          <p:cNvSpPr>
            <a:spLocks noGrp="1"/>
          </p:cNvSpPr>
          <p:nvPr>
            <p:ph type="chart" sz="quarter" idx="12"/>
          </p:nvPr>
        </p:nvSpPr>
        <p:spPr>
          <a:xfrm>
            <a:off x="828675" y="2105025"/>
            <a:ext cx="5964238" cy="3781425"/>
          </a:xfrm>
        </p:spPr>
        <p:txBody>
          <a:bodyPr/>
          <a:lstStyle>
            <a:lvl1pPr marL="0" indent="0" algn="ctr">
              <a:buNone/>
              <a:defRPr>
                <a:solidFill>
                  <a:schemeClr val="tx2"/>
                </a:solidFill>
              </a:defRPr>
            </a:lvl1pPr>
          </a:lstStyle>
          <a:p>
            <a:r>
              <a:rPr lang="nl-NL"/>
              <a:t>Klik op het pictogram als u een grafiek wilt toevoegen</a:t>
            </a:r>
          </a:p>
        </p:txBody>
      </p:sp>
    </p:spTree>
    <p:extLst>
      <p:ext uri="{BB962C8B-B14F-4D97-AF65-F5344CB8AC3E}">
        <p14:creationId xmlns:p14="http://schemas.microsoft.com/office/powerpoint/2010/main" val="1074015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FE0E5990-FFC3-472F-A20B-378EEEE339DA}"/>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2243037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443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fsluit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71909DAD-4D1C-449B-BCF6-5A4CEEE33AF0}"/>
              </a:ext>
            </a:extLst>
          </p:cNvPr>
          <p:cNvSpPr/>
          <p:nvPr userDrawn="1"/>
        </p:nvSpPr>
        <p:spPr>
          <a:xfrm>
            <a:off x="0" y="0"/>
            <a:ext cx="5162550" cy="55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03F0DA79-F24E-4ED6-BC4B-4144B0641416}"/>
              </a:ext>
            </a:extLst>
          </p:cNvPr>
          <p:cNvSpPr/>
          <p:nvPr userDrawn="1"/>
        </p:nvSpPr>
        <p:spPr>
          <a:xfrm>
            <a:off x="7905750" y="0"/>
            <a:ext cx="1466850" cy="5580000"/>
          </a:xfrm>
          <a:prstGeom prst="rect">
            <a:avLst/>
          </a:prstGeom>
          <a:solidFill>
            <a:srgbClr val="7B7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7C50CF11-80C3-4367-82A2-506F44BE4D2C}"/>
              </a:ext>
            </a:extLst>
          </p:cNvPr>
          <p:cNvSpPr/>
          <p:nvPr userDrawn="1"/>
        </p:nvSpPr>
        <p:spPr>
          <a:xfrm>
            <a:off x="5162550" y="0"/>
            <a:ext cx="2743200" cy="55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afbeelding 11">
            <a:extLst>
              <a:ext uri="{FF2B5EF4-FFF2-40B4-BE49-F238E27FC236}">
                <a16:creationId xmlns:a16="http://schemas.microsoft.com/office/drawing/2014/main" id="{6D3C757F-C14C-40F6-BAED-5F16EDBEEE34}"/>
              </a:ext>
            </a:extLst>
          </p:cNvPr>
          <p:cNvSpPr>
            <a:spLocks noGrp="1"/>
          </p:cNvSpPr>
          <p:nvPr>
            <p:ph type="pic" sz="quarter" idx="10"/>
          </p:nvPr>
        </p:nvSpPr>
        <p:spPr>
          <a:xfrm>
            <a:off x="9372600" y="0"/>
            <a:ext cx="2819400" cy="5580000"/>
          </a:xfrm>
          <a:blipFill>
            <a:blip r:embed="rId2" cstate="screen">
              <a:extLst>
                <a:ext uri="{28A0092B-C50C-407E-A947-70E740481C1C}">
                  <a14:useLocalDpi xmlns:a14="http://schemas.microsoft.com/office/drawing/2010/main"/>
                </a:ext>
              </a:extLst>
            </a:blip>
            <a:stretch>
              <a:fillRect r="2"/>
            </a:stretch>
          </a:blipFill>
        </p:spPr>
        <p:txBody>
          <a:bodyPr/>
          <a:lstStyle>
            <a:lvl1pPr marL="0" indent="0" algn="ctr">
              <a:buNone/>
              <a:defRPr/>
            </a:lvl1pPr>
          </a:lstStyle>
          <a:p>
            <a:r>
              <a:rPr lang="nl-NL"/>
              <a:t>Klik op het pictogram als u een afbeelding wilt toevoegen</a:t>
            </a:r>
          </a:p>
        </p:txBody>
      </p:sp>
      <p:pic>
        <p:nvPicPr>
          <p:cNvPr id="14" name="Afbeelding 13" descr="Afbeelding met tekst&#10;&#10;Automatisch gegenereerde beschrijving">
            <a:extLst>
              <a:ext uri="{FF2B5EF4-FFF2-40B4-BE49-F238E27FC236}">
                <a16:creationId xmlns:a16="http://schemas.microsoft.com/office/drawing/2014/main" id="{A7104D4C-8A18-4D86-87DF-8D60118ED9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31090" y="6102094"/>
            <a:ext cx="2660910" cy="755906"/>
          </a:xfrm>
          <a:prstGeom prst="rect">
            <a:avLst/>
          </a:prstGeom>
        </p:spPr>
      </p:pic>
      <p:sp>
        <p:nvSpPr>
          <p:cNvPr id="15" name="Website">
            <a:extLst>
              <a:ext uri="{FF2B5EF4-FFF2-40B4-BE49-F238E27FC236}">
                <a16:creationId xmlns:a16="http://schemas.microsoft.com/office/drawing/2014/main" id="{56164831-EC39-4616-BBFF-2C50C0B2B1F2}"/>
              </a:ext>
            </a:extLst>
          </p:cNvPr>
          <p:cNvSpPr txBox="1"/>
          <p:nvPr userDrawn="1"/>
        </p:nvSpPr>
        <p:spPr>
          <a:xfrm>
            <a:off x="534085" y="6266482"/>
            <a:ext cx="1293687" cy="230832"/>
          </a:xfrm>
          <a:prstGeom prst="rect">
            <a:avLst/>
          </a:prstGeom>
          <a:noFill/>
        </p:spPr>
        <p:txBody>
          <a:bodyPr wrap="none" lIns="0" tIns="0" rIns="0" bIns="0" rtlCol="0">
            <a:spAutoFit/>
          </a:bodyPr>
          <a:lstStyle/>
          <a:p>
            <a:r>
              <a:rPr lang="nl-NL" sz="1500" b="1">
                <a:solidFill>
                  <a:schemeClr val="accent6"/>
                </a:solidFill>
              </a:rPr>
              <a:t>www.zwdelta.nl</a:t>
            </a:r>
          </a:p>
        </p:txBody>
      </p:sp>
      <p:sp>
        <p:nvSpPr>
          <p:cNvPr id="17" name="Tijdelijke aanduiding voor tekst 16">
            <a:extLst>
              <a:ext uri="{FF2B5EF4-FFF2-40B4-BE49-F238E27FC236}">
                <a16:creationId xmlns:a16="http://schemas.microsoft.com/office/drawing/2014/main" id="{AF9739EA-2B48-4D10-A091-6B5FCCDCDF3F}"/>
              </a:ext>
            </a:extLst>
          </p:cNvPr>
          <p:cNvSpPr>
            <a:spLocks noGrp="1"/>
          </p:cNvSpPr>
          <p:nvPr>
            <p:ph type="body" sz="quarter" idx="11" hasCustomPrompt="1"/>
          </p:nvPr>
        </p:nvSpPr>
        <p:spPr>
          <a:xfrm>
            <a:off x="533400" y="3047998"/>
            <a:ext cx="3940175" cy="2151063"/>
          </a:xfrm>
        </p:spPr>
        <p:txBody>
          <a:bodyPr anchor="b" anchorCtr="0"/>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[afsluitende boodschap]</a:t>
            </a:r>
          </a:p>
        </p:txBody>
      </p:sp>
    </p:spTree>
    <p:extLst>
      <p:ext uri="{BB962C8B-B14F-4D97-AF65-F5344CB8AC3E}">
        <p14:creationId xmlns:p14="http://schemas.microsoft.com/office/powerpoint/2010/main" val="803192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2">
    <p:spTree>
      <p:nvGrpSpPr>
        <p:cNvPr id="1" name=""/>
        <p:cNvGrpSpPr/>
        <p:nvPr/>
      </p:nvGrpSpPr>
      <p:grpSpPr>
        <a:xfrm>
          <a:off x="0" y="0"/>
          <a:ext cx="0" cy="0"/>
          <a:chOff x="0" y="0"/>
          <a:chExt cx="0" cy="0"/>
        </a:xfrm>
      </p:grpSpPr>
      <p:sp>
        <p:nvSpPr>
          <p:cNvPr id="11" name="Achtergrond" hidden="1">
            <a:extLst>
              <a:ext uri="{FF2B5EF4-FFF2-40B4-BE49-F238E27FC236}">
                <a16:creationId xmlns:a16="http://schemas.microsoft.com/office/drawing/2014/main" id="{847C94B9-6046-4782-A2BD-B5FA68D756FD}"/>
              </a:ext>
            </a:extLst>
          </p:cNvPr>
          <p:cNvSpPr/>
          <p:nvPr userDrawn="1"/>
        </p:nvSpPr>
        <p:spPr>
          <a:xfrm>
            <a:off x="0" y="0"/>
            <a:ext cx="8496000" cy="6858000"/>
          </a:xfrm>
          <a:prstGeom prst="rect">
            <a:avLst/>
          </a:prstGeom>
          <a:solidFill>
            <a:srgbClr val="E4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ijdelijke aanduiding voor afbeelding 15">
            <a:extLst>
              <a:ext uri="{FF2B5EF4-FFF2-40B4-BE49-F238E27FC236}">
                <a16:creationId xmlns:a16="http://schemas.microsoft.com/office/drawing/2014/main" id="{6EE8CD34-524E-4C45-8F2A-87A12CD4E767}"/>
              </a:ext>
            </a:extLst>
          </p:cNvPr>
          <p:cNvSpPr>
            <a:spLocks noGrp="1"/>
          </p:cNvSpPr>
          <p:nvPr>
            <p:ph type="pic" sz="quarter" idx="11"/>
          </p:nvPr>
        </p:nvSpPr>
        <p:spPr>
          <a:xfrm>
            <a:off x="1" y="0"/>
            <a:ext cx="8495999" cy="4572000"/>
          </a:xfrm>
          <a:custGeom>
            <a:avLst/>
            <a:gdLst>
              <a:gd name="connsiteX0" fmla="*/ 0 w 8495999"/>
              <a:gd name="connsiteY0" fmla="*/ 0 h 4572000"/>
              <a:gd name="connsiteX1" fmla="*/ 8495999 w 8495999"/>
              <a:gd name="connsiteY1" fmla="*/ 0 h 4572000"/>
              <a:gd name="connsiteX2" fmla="*/ 8495999 w 8495999"/>
              <a:gd name="connsiteY2" fmla="*/ 2984484 h 4572000"/>
              <a:gd name="connsiteX3" fmla="*/ 8487804 w 8495999"/>
              <a:gd name="connsiteY3" fmla="*/ 3146780 h 4572000"/>
              <a:gd name="connsiteX4" fmla="*/ 6908464 w 8495999"/>
              <a:gd name="connsiteY4" fmla="*/ 4572000 h 4572000"/>
              <a:gd name="connsiteX5" fmla="*/ 0 w 8495999"/>
              <a:gd name="connsiteY5" fmla="*/ 457200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5999" h="4572000">
                <a:moveTo>
                  <a:pt x="0" y="0"/>
                </a:moveTo>
                <a:lnTo>
                  <a:pt x="8495999" y="0"/>
                </a:lnTo>
                <a:lnTo>
                  <a:pt x="8495999" y="2984484"/>
                </a:lnTo>
                <a:lnTo>
                  <a:pt x="8487804" y="3146780"/>
                </a:lnTo>
                <a:cubicBezTo>
                  <a:pt x="8406506" y="3947305"/>
                  <a:pt x="7730438" y="4572000"/>
                  <a:pt x="6908464" y="4572000"/>
                </a:cubicBezTo>
                <a:lnTo>
                  <a:pt x="0" y="4572000"/>
                </a:lnTo>
                <a:close/>
              </a:path>
            </a:pathLst>
          </a:custGeom>
          <a:solidFill>
            <a:schemeClr val="bg1">
              <a:lumMod val="95000"/>
            </a:schemeClr>
          </a:solidFill>
        </p:spPr>
        <p:txBody>
          <a:bodyPr wrap="square">
            <a:noAutofit/>
          </a:bodyPr>
          <a:lstStyle>
            <a:lvl1pPr marL="0" indent="0">
              <a:buNone/>
              <a:defRPr/>
            </a:lvl1pPr>
          </a:lstStyle>
          <a:p>
            <a:r>
              <a:rPr lang="nl-NL"/>
              <a:t>Klik op het pictogram als u een afbeelding wilt toevoegen</a:t>
            </a:r>
          </a:p>
        </p:txBody>
      </p:sp>
      <p:sp>
        <p:nvSpPr>
          <p:cNvPr id="2" name="Titel 1">
            <a:extLst>
              <a:ext uri="{FF2B5EF4-FFF2-40B4-BE49-F238E27FC236}">
                <a16:creationId xmlns:a16="http://schemas.microsoft.com/office/drawing/2014/main" id="{78CD4033-D594-4D61-AE7B-CC8E7CF3882A}"/>
              </a:ext>
            </a:extLst>
          </p:cNvPr>
          <p:cNvSpPr>
            <a:spLocks noGrp="1"/>
          </p:cNvSpPr>
          <p:nvPr>
            <p:ph type="ctrTitle"/>
          </p:nvPr>
        </p:nvSpPr>
        <p:spPr>
          <a:xfrm>
            <a:off x="824825" y="4965464"/>
            <a:ext cx="6944400" cy="955276"/>
          </a:xfrm>
          <a:noFill/>
        </p:spPr>
        <p:txBody>
          <a:bodyPr wrap="square" lIns="0" tIns="0" rIns="0" bIns="0" anchor="t" anchorCtr="0">
            <a:noAutofit/>
          </a:bodyPr>
          <a:lstStyle>
            <a:lvl1pPr algn="l">
              <a:lnSpc>
                <a:spcPct val="93000"/>
              </a:lnSpc>
              <a:defRPr sz="3300" cap="all" baseline="0">
                <a:solidFill>
                  <a:schemeClr val="tx2"/>
                </a:solidFill>
              </a:defRPr>
            </a:lvl1pPr>
          </a:lstStyle>
          <a:p>
            <a:r>
              <a:rPr lang="nl-NL"/>
              <a:t>Klik om stijl te bewerken</a:t>
            </a:r>
          </a:p>
        </p:txBody>
      </p:sp>
      <p:sp>
        <p:nvSpPr>
          <p:cNvPr id="3" name="Ondertitel 2">
            <a:extLst>
              <a:ext uri="{FF2B5EF4-FFF2-40B4-BE49-F238E27FC236}">
                <a16:creationId xmlns:a16="http://schemas.microsoft.com/office/drawing/2014/main" id="{D0BA52AB-B6C0-4949-8064-C058D438522B}"/>
              </a:ext>
            </a:extLst>
          </p:cNvPr>
          <p:cNvSpPr>
            <a:spLocks noGrp="1"/>
          </p:cNvSpPr>
          <p:nvPr>
            <p:ph type="subTitle" idx="1"/>
          </p:nvPr>
        </p:nvSpPr>
        <p:spPr>
          <a:xfrm>
            <a:off x="827999" y="6076478"/>
            <a:ext cx="6941225" cy="781522"/>
          </a:xfrm>
        </p:spPr>
        <p:txBody>
          <a:bodyPr/>
          <a:lstStyle>
            <a:lvl1pPr marL="0" indent="0" algn="l">
              <a:lnSpc>
                <a:spcPct val="100000"/>
              </a:lnSpc>
              <a:buNone/>
              <a:defRPr sz="24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2" name="Tijdelijke aanduiding voor tekst 11">
            <a:extLst>
              <a:ext uri="{FF2B5EF4-FFF2-40B4-BE49-F238E27FC236}">
                <a16:creationId xmlns:a16="http://schemas.microsoft.com/office/drawing/2014/main" id="{F0AA5DF1-8927-40C8-9893-8AFADDB1B473}"/>
              </a:ext>
            </a:extLst>
          </p:cNvPr>
          <p:cNvSpPr>
            <a:spLocks noGrp="1"/>
          </p:cNvSpPr>
          <p:nvPr>
            <p:ph type="body" sz="quarter" idx="10" hasCustomPrompt="1"/>
          </p:nvPr>
        </p:nvSpPr>
        <p:spPr>
          <a:xfrm>
            <a:off x="8963479" y="6179400"/>
            <a:ext cx="2495771" cy="215900"/>
          </a:xfrm>
        </p:spPr>
        <p:txBody>
          <a:bodyPr/>
          <a:lstStyle>
            <a:lvl1pPr marL="0" indent="0" algn="r">
              <a:lnSpc>
                <a:spcPct val="100000"/>
              </a:lnSpc>
              <a:buNone/>
              <a:defRPr sz="1500">
                <a:solidFill>
                  <a:schemeClr val="tx2"/>
                </a:solidFill>
              </a:defRPr>
            </a:lvl1pPr>
            <a:lvl2pPr>
              <a:defRPr sz="1500"/>
            </a:lvl2pPr>
            <a:lvl3pPr>
              <a:defRPr sz="1500"/>
            </a:lvl3pPr>
            <a:lvl4pPr>
              <a:defRPr sz="1500"/>
            </a:lvl4pPr>
            <a:lvl5pPr>
              <a:defRPr sz="1500"/>
            </a:lvl5pPr>
          </a:lstStyle>
          <a:p>
            <a:pPr lvl="0"/>
            <a:r>
              <a:rPr lang="nl-NL"/>
              <a:t>Plaats en datum</a:t>
            </a:r>
          </a:p>
        </p:txBody>
      </p:sp>
      <p:sp>
        <p:nvSpPr>
          <p:cNvPr id="13" name="Website">
            <a:extLst>
              <a:ext uri="{FF2B5EF4-FFF2-40B4-BE49-F238E27FC236}">
                <a16:creationId xmlns:a16="http://schemas.microsoft.com/office/drawing/2014/main" id="{09157D64-9264-4D6B-869D-22EB5A04142E}"/>
              </a:ext>
            </a:extLst>
          </p:cNvPr>
          <p:cNvSpPr txBox="1"/>
          <p:nvPr userDrawn="1"/>
        </p:nvSpPr>
        <p:spPr>
          <a:xfrm>
            <a:off x="10165563" y="1536248"/>
            <a:ext cx="1293687" cy="230832"/>
          </a:xfrm>
          <a:prstGeom prst="rect">
            <a:avLst/>
          </a:prstGeom>
          <a:noFill/>
        </p:spPr>
        <p:txBody>
          <a:bodyPr wrap="none" lIns="0" tIns="0" rIns="0" bIns="0" rtlCol="0">
            <a:spAutoFit/>
          </a:bodyPr>
          <a:lstStyle/>
          <a:p>
            <a:r>
              <a:rPr lang="nl-NL" sz="1500" b="1">
                <a:solidFill>
                  <a:schemeClr val="accent6"/>
                </a:solidFill>
              </a:rPr>
              <a:t>www.zwdelta.nl</a:t>
            </a:r>
          </a:p>
        </p:txBody>
      </p:sp>
      <p:pic>
        <p:nvPicPr>
          <p:cNvPr id="5" name="Logo" descr="Afbeelding met tekst&#10;&#10;Automatisch gegenereerde beschrijving">
            <a:extLst>
              <a:ext uri="{FF2B5EF4-FFF2-40B4-BE49-F238E27FC236}">
                <a16:creationId xmlns:a16="http://schemas.microsoft.com/office/drawing/2014/main" id="{0C334DC1-9707-48AE-84A3-918A255A25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8357" y="0"/>
            <a:ext cx="3183643" cy="1344171"/>
          </a:xfrm>
          <a:prstGeom prst="rect">
            <a:avLst/>
          </a:prstGeom>
        </p:spPr>
      </p:pic>
    </p:spTree>
    <p:extLst>
      <p:ext uri="{BB962C8B-B14F-4D97-AF65-F5344CB8AC3E}">
        <p14:creationId xmlns:p14="http://schemas.microsoft.com/office/powerpoint/2010/main" val="1001176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10" name="Rechthoek: met één afgeronde hoek 9">
            <a:extLst>
              <a:ext uri="{FF2B5EF4-FFF2-40B4-BE49-F238E27FC236}">
                <a16:creationId xmlns:a16="http://schemas.microsoft.com/office/drawing/2014/main" id="{34F52308-175E-4A1E-BCA5-36F2CDF998E3}"/>
              </a:ext>
            </a:extLst>
          </p:cNvPr>
          <p:cNvSpPr/>
          <p:nvPr userDrawn="1"/>
        </p:nvSpPr>
        <p:spPr>
          <a:xfrm flipV="1">
            <a:off x="0" y="0"/>
            <a:ext cx="12192000" cy="5889171"/>
          </a:xfrm>
          <a:prstGeom prst="round1Rect">
            <a:avLst>
              <a:gd name="adj" fmla="val 33673"/>
            </a:avLst>
          </a:prstGeom>
          <a:solidFill>
            <a:srgbClr val="E4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8">
            <a:extLst>
              <a:ext uri="{FF2B5EF4-FFF2-40B4-BE49-F238E27FC236}">
                <a16:creationId xmlns:a16="http://schemas.microsoft.com/office/drawing/2014/main" id="{FAE584E1-7D48-4155-A462-239BA85BF7C2}"/>
              </a:ext>
            </a:extLst>
          </p:cNvPr>
          <p:cNvSpPr>
            <a:spLocks noGrp="1"/>
          </p:cNvSpPr>
          <p:nvPr>
            <p:ph type="body" sz="quarter" idx="10"/>
          </p:nvPr>
        </p:nvSpPr>
        <p:spPr>
          <a:xfrm>
            <a:off x="1012372" y="1961922"/>
            <a:ext cx="7707313" cy="1654175"/>
          </a:xfrm>
        </p:spPr>
        <p:txBody>
          <a:bodyPr/>
          <a:lstStyle>
            <a:lvl1pPr marL="0" indent="0">
              <a:lnSpc>
                <a:spcPct val="87000"/>
              </a:lnSpc>
              <a:buNone/>
              <a:defRPr sz="2400" b="1">
                <a:solidFill>
                  <a:schemeClr val="tx2"/>
                </a:solidFill>
              </a:defRPr>
            </a:lvl1pPr>
          </a:lstStyle>
          <a:p>
            <a:pPr lvl="0"/>
            <a:r>
              <a:rPr lang="nl-NL"/>
              <a:t>Klikken om de tekststijl van het model te bewerken</a:t>
            </a:r>
          </a:p>
        </p:txBody>
      </p:sp>
      <p:cxnSp>
        <p:nvCxnSpPr>
          <p:cNvPr id="12" name="Rechte verbindingslijn 11">
            <a:extLst>
              <a:ext uri="{FF2B5EF4-FFF2-40B4-BE49-F238E27FC236}">
                <a16:creationId xmlns:a16="http://schemas.microsoft.com/office/drawing/2014/main" id="{2C2F0816-A767-4117-B826-C023950F0A70}"/>
              </a:ext>
            </a:extLst>
          </p:cNvPr>
          <p:cNvCxnSpPr/>
          <p:nvPr userDrawn="1"/>
        </p:nvCxnSpPr>
        <p:spPr>
          <a:xfrm>
            <a:off x="681718" y="2002400"/>
            <a:ext cx="0" cy="15840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9647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opsomming 1">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828000" y="2487600"/>
            <a:ext cx="10537200" cy="3398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18440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en opsomming 2 ">
    <p:spTree>
      <p:nvGrpSpPr>
        <p:cNvPr id="1" name=""/>
        <p:cNvGrpSpPr/>
        <p:nvPr/>
      </p:nvGrpSpPr>
      <p:grpSpPr>
        <a:xfrm>
          <a:off x="0" y="0"/>
          <a:ext cx="0" cy="0"/>
          <a:chOff x="0" y="0"/>
          <a:chExt cx="0" cy="0"/>
        </a:xfrm>
      </p:grpSpPr>
      <p:sp>
        <p:nvSpPr>
          <p:cNvPr id="5" name="Rechthoek: met één afgeronde hoek 4">
            <a:extLst>
              <a:ext uri="{FF2B5EF4-FFF2-40B4-BE49-F238E27FC236}">
                <a16:creationId xmlns:a16="http://schemas.microsoft.com/office/drawing/2014/main" id="{48E50571-0021-4B76-A500-30FBA4367A1F}"/>
              </a:ext>
            </a:extLst>
          </p:cNvPr>
          <p:cNvSpPr/>
          <p:nvPr userDrawn="1"/>
        </p:nvSpPr>
        <p:spPr>
          <a:xfrm flipV="1">
            <a:off x="0" y="0"/>
            <a:ext cx="12192000" cy="5889171"/>
          </a:xfrm>
          <a:prstGeom prst="round1Rect">
            <a:avLst>
              <a:gd name="adj" fmla="val 33673"/>
            </a:avLst>
          </a:prstGeom>
          <a:solidFill>
            <a:srgbClr val="E4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828000" y="2487600"/>
            <a:ext cx="10537200" cy="3398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85939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opsomming en tekst">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828000" y="2487600"/>
            <a:ext cx="4948686" cy="3398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tekst 3">
            <a:extLst>
              <a:ext uri="{FF2B5EF4-FFF2-40B4-BE49-F238E27FC236}">
                <a16:creationId xmlns:a16="http://schemas.microsoft.com/office/drawing/2014/main" id="{B6FC562D-131E-4376-B867-76F2772DEEA3}"/>
              </a:ext>
            </a:extLst>
          </p:cNvPr>
          <p:cNvSpPr>
            <a:spLocks noGrp="1"/>
          </p:cNvSpPr>
          <p:nvPr>
            <p:ph type="body" sz="quarter" idx="11"/>
          </p:nvPr>
        </p:nvSpPr>
        <p:spPr>
          <a:xfrm>
            <a:off x="6415314" y="2509825"/>
            <a:ext cx="4948686" cy="3376175"/>
          </a:xfrm>
        </p:spPr>
        <p:txBody>
          <a:bodyPr/>
          <a:lstStyle>
            <a:lvl1pPr marL="0" indent="0">
              <a:lnSpc>
                <a:spcPct val="100000"/>
              </a:lnSpc>
              <a:buNone/>
              <a:defRPr sz="1650"/>
            </a:lvl1pPr>
            <a:lvl2pPr>
              <a:lnSpc>
                <a:spcPct val="100000"/>
              </a:lnSpc>
              <a:defRPr sz="1650"/>
            </a:lvl2pPr>
            <a:lvl3pPr>
              <a:lnSpc>
                <a:spcPct val="100000"/>
              </a:lnSpc>
              <a:defRPr sz="1650"/>
            </a:lvl3pPr>
            <a:lvl4pPr>
              <a:lnSpc>
                <a:spcPct val="100000"/>
              </a:lnSpc>
              <a:defRPr sz="1650"/>
            </a:lvl4pPr>
            <a:lvl5pPr>
              <a:lnSpc>
                <a:spcPct val="100000"/>
              </a:lnSpc>
              <a:defRPr sz="165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21787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tekst en foto 1">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FD484EDC-26A9-4D3D-937E-426ECAE9184F}"/>
              </a:ext>
            </a:extLst>
          </p:cNvPr>
          <p:cNvSpPr>
            <a:spLocks noGrp="1"/>
          </p:cNvSpPr>
          <p:nvPr>
            <p:ph type="pic" sz="quarter" idx="11"/>
          </p:nvPr>
        </p:nvSpPr>
        <p:spPr>
          <a:xfrm>
            <a:off x="8523288" y="0"/>
            <a:ext cx="3668712" cy="5886000"/>
          </a:xfrm>
          <a:custGeom>
            <a:avLst/>
            <a:gdLst>
              <a:gd name="connsiteX0" fmla="*/ 0 w 3668712"/>
              <a:gd name="connsiteY0" fmla="*/ 0 h 5886000"/>
              <a:gd name="connsiteX1" fmla="*/ 3668712 w 3668712"/>
              <a:gd name="connsiteY1" fmla="*/ 0 h 5886000"/>
              <a:gd name="connsiteX2" fmla="*/ 3668712 w 3668712"/>
              <a:gd name="connsiteY2" fmla="*/ 4051644 h 5886000"/>
              <a:gd name="connsiteX3" fmla="*/ 1834356 w 3668712"/>
              <a:gd name="connsiteY3" fmla="*/ 5886000 h 5886000"/>
              <a:gd name="connsiteX4" fmla="*/ 0 w 3668712"/>
              <a:gd name="connsiteY4" fmla="*/ 5886000 h 58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8712" h="5886000">
                <a:moveTo>
                  <a:pt x="0" y="0"/>
                </a:moveTo>
                <a:lnTo>
                  <a:pt x="3668712" y="0"/>
                </a:lnTo>
                <a:lnTo>
                  <a:pt x="3668712" y="4051644"/>
                </a:lnTo>
                <a:cubicBezTo>
                  <a:pt x="3668712" y="5064731"/>
                  <a:pt x="2847443" y="5886000"/>
                  <a:pt x="1834356" y="5886000"/>
                </a:cubicBezTo>
                <a:lnTo>
                  <a:pt x="0" y="5886000"/>
                </a:lnTo>
                <a:close/>
              </a:path>
            </a:pathLst>
          </a:custGeom>
          <a:solidFill>
            <a:schemeClr val="bg1">
              <a:lumMod val="95000"/>
            </a:schemeClr>
          </a:solidFill>
        </p:spPr>
        <p:txBody>
          <a:bodyPr wrap="square">
            <a:noAutofit/>
          </a:bodyPr>
          <a:lstStyle>
            <a:lvl1pPr marL="0" indent="0" algn="ctr">
              <a:buNone/>
              <a:defRPr/>
            </a:lvl1pPr>
          </a:lstStyle>
          <a:p>
            <a:r>
              <a:rPr lang="nl-NL"/>
              <a:t>Klik op het pictogram als u een afbeelding wilt toevoegen</a:t>
            </a:r>
          </a:p>
        </p:txBody>
      </p:sp>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a:xfrm>
            <a:off x="828000" y="1175331"/>
            <a:ext cx="7260086" cy="677108"/>
          </a:xfrm>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828000" y="2532050"/>
            <a:ext cx="7260086" cy="3398400"/>
          </a:xfrm>
        </p:spPr>
        <p:txBody>
          <a:bodyPr/>
          <a:lstStyle>
            <a:lvl1pPr marL="0" indent="0">
              <a:lnSpc>
                <a:spcPct val="100000"/>
              </a:lnSpc>
              <a:buNone/>
              <a:defRPr sz="1650"/>
            </a:lvl1pPr>
            <a:lvl2pPr>
              <a:lnSpc>
                <a:spcPct val="100000"/>
              </a:lnSpc>
              <a:defRPr sz="1650"/>
            </a:lvl2pPr>
            <a:lvl3pPr>
              <a:lnSpc>
                <a:spcPct val="100000"/>
              </a:lnSpc>
              <a:defRPr sz="1650"/>
            </a:lvl3pPr>
            <a:lvl4pPr>
              <a:lnSpc>
                <a:spcPct val="100000"/>
              </a:lnSpc>
              <a:defRPr sz="1650"/>
            </a:lvl4pPr>
            <a:lvl5pPr>
              <a:lnSpc>
                <a:spcPct val="100000"/>
              </a:lnSpc>
              <a:defRPr sz="165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432352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tekst en foto 2">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BEEDB72E-ED40-4F7F-8B8B-ABD1282C5623}"/>
              </a:ext>
            </a:extLst>
          </p:cNvPr>
          <p:cNvSpPr>
            <a:spLocks noGrp="1"/>
          </p:cNvSpPr>
          <p:nvPr>
            <p:ph type="pic" sz="quarter" idx="11"/>
          </p:nvPr>
        </p:nvSpPr>
        <p:spPr>
          <a:xfrm>
            <a:off x="7191375" y="0"/>
            <a:ext cx="5000625" cy="5886000"/>
          </a:xfrm>
          <a:custGeom>
            <a:avLst/>
            <a:gdLst>
              <a:gd name="connsiteX0" fmla="*/ 0 w 5000625"/>
              <a:gd name="connsiteY0" fmla="*/ 0 h 5886000"/>
              <a:gd name="connsiteX1" fmla="*/ 1331913 w 5000625"/>
              <a:gd name="connsiteY1" fmla="*/ 0 h 5886000"/>
              <a:gd name="connsiteX2" fmla="*/ 2162175 w 5000625"/>
              <a:gd name="connsiteY2" fmla="*/ 0 h 5886000"/>
              <a:gd name="connsiteX3" fmla="*/ 5000625 w 5000625"/>
              <a:gd name="connsiteY3" fmla="*/ 0 h 5886000"/>
              <a:gd name="connsiteX4" fmla="*/ 5000625 w 5000625"/>
              <a:gd name="connsiteY4" fmla="*/ 4051644 h 5886000"/>
              <a:gd name="connsiteX5" fmla="*/ 3166269 w 5000625"/>
              <a:gd name="connsiteY5" fmla="*/ 5886000 h 5886000"/>
              <a:gd name="connsiteX6" fmla="*/ 2162175 w 5000625"/>
              <a:gd name="connsiteY6" fmla="*/ 5886000 h 5886000"/>
              <a:gd name="connsiteX7" fmla="*/ 1331913 w 5000625"/>
              <a:gd name="connsiteY7" fmla="*/ 5886000 h 5886000"/>
              <a:gd name="connsiteX8" fmla="*/ 0 w 5000625"/>
              <a:gd name="connsiteY8" fmla="*/ 5886000 h 58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0625" h="5886000">
                <a:moveTo>
                  <a:pt x="0" y="0"/>
                </a:moveTo>
                <a:lnTo>
                  <a:pt x="1331913" y="0"/>
                </a:lnTo>
                <a:lnTo>
                  <a:pt x="2162175" y="0"/>
                </a:lnTo>
                <a:lnTo>
                  <a:pt x="5000625" y="0"/>
                </a:lnTo>
                <a:lnTo>
                  <a:pt x="5000625" y="4051644"/>
                </a:lnTo>
                <a:cubicBezTo>
                  <a:pt x="5000625" y="5064731"/>
                  <a:pt x="4179356" y="5886000"/>
                  <a:pt x="3166269" y="5886000"/>
                </a:cubicBezTo>
                <a:lnTo>
                  <a:pt x="2162175" y="5886000"/>
                </a:lnTo>
                <a:lnTo>
                  <a:pt x="1331913" y="5886000"/>
                </a:lnTo>
                <a:lnTo>
                  <a:pt x="0" y="5886000"/>
                </a:lnTo>
                <a:close/>
              </a:path>
            </a:pathLst>
          </a:custGeom>
          <a:solidFill>
            <a:schemeClr val="bg1">
              <a:lumMod val="95000"/>
            </a:schemeClr>
          </a:solidFill>
        </p:spPr>
        <p:txBody>
          <a:bodyPr wrap="square">
            <a:noAutofit/>
          </a:bodyPr>
          <a:lstStyle>
            <a:lvl1pPr marL="0" indent="0" algn="ctr">
              <a:buNone/>
              <a:defRPr/>
            </a:lvl1pPr>
          </a:lstStyle>
          <a:p>
            <a:r>
              <a:rPr lang="nl-NL"/>
              <a:t>Klik op het pictogram als u een afbeelding wilt toevoegen</a:t>
            </a:r>
          </a:p>
        </p:txBody>
      </p:sp>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a:xfrm>
            <a:off x="828000" y="1175331"/>
            <a:ext cx="5849025" cy="677108"/>
          </a:xfrm>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828000" y="2532050"/>
            <a:ext cx="5849025" cy="3398400"/>
          </a:xfrm>
        </p:spPr>
        <p:txBody>
          <a:bodyPr/>
          <a:lstStyle>
            <a:lvl1pPr marL="0" indent="0">
              <a:lnSpc>
                <a:spcPct val="120000"/>
              </a:lnSpc>
              <a:buNone/>
              <a:defRPr sz="2000"/>
            </a:lvl1pPr>
            <a:lvl2pPr>
              <a:lnSpc>
                <a:spcPct val="120000"/>
              </a:lnSpc>
              <a:defRPr sz="2000"/>
            </a:lvl2pPr>
            <a:lvl3pPr>
              <a:lnSpc>
                <a:spcPct val="120000"/>
              </a:lnSpc>
              <a:defRPr sz="2000"/>
            </a:lvl3pPr>
            <a:lvl4pPr>
              <a:lnSpc>
                <a:spcPct val="120000"/>
              </a:lnSpc>
              <a:defRPr sz="2000"/>
            </a:lvl4pPr>
            <a:lvl5pPr>
              <a:lnSpc>
                <a:spcPct val="120000"/>
              </a:lnSpc>
              <a:defRPr sz="20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199352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tekst en foto 3">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FD484EDC-26A9-4D3D-937E-426ECAE9184F}"/>
              </a:ext>
            </a:extLst>
          </p:cNvPr>
          <p:cNvSpPr>
            <a:spLocks noGrp="1"/>
          </p:cNvSpPr>
          <p:nvPr>
            <p:ph type="pic" sz="quarter" idx="11"/>
          </p:nvPr>
        </p:nvSpPr>
        <p:spPr>
          <a:xfrm>
            <a:off x="0" y="0"/>
            <a:ext cx="3668712" cy="5886000"/>
          </a:xfrm>
          <a:custGeom>
            <a:avLst/>
            <a:gdLst>
              <a:gd name="connsiteX0" fmla="*/ 0 w 3668712"/>
              <a:gd name="connsiteY0" fmla="*/ 0 h 5886000"/>
              <a:gd name="connsiteX1" fmla="*/ 3668712 w 3668712"/>
              <a:gd name="connsiteY1" fmla="*/ 0 h 5886000"/>
              <a:gd name="connsiteX2" fmla="*/ 3668712 w 3668712"/>
              <a:gd name="connsiteY2" fmla="*/ 4051644 h 5886000"/>
              <a:gd name="connsiteX3" fmla="*/ 1834356 w 3668712"/>
              <a:gd name="connsiteY3" fmla="*/ 5886000 h 5886000"/>
              <a:gd name="connsiteX4" fmla="*/ 0 w 3668712"/>
              <a:gd name="connsiteY4" fmla="*/ 5886000 h 58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8712" h="5886000">
                <a:moveTo>
                  <a:pt x="0" y="0"/>
                </a:moveTo>
                <a:lnTo>
                  <a:pt x="3668712" y="0"/>
                </a:lnTo>
                <a:lnTo>
                  <a:pt x="3668712" y="4051644"/>
                </a:lnTo>
                <a:cubicBezTo>
                  <a:pt x="3668712" y="5064731"/>
                  <a:pt x="2847443" y="5886000"/>
                  <a:pt x="1834356" y="5886000"/>
                </a:cubicBezTo>
                <a:lnTo>
                  <a:pt x="0" y="5886000"/>
                </a:lnTo>
                <a:close/>
              </a:path>
            </a:pathLst>
          </a:custGeom>
          <a:solidFill>
            <a:schemeClr val="bg1">
              <a:lumMod val="95000"/>
            </a:schemeClr>
          </a:solidFill>
        </p:spPr>
        <p:txBody>
          <a:bodyPr wrap="square">
            <a:noAutofit/>
          </a:bodyPr>
          <a:lstStyle>
            <a:lvl1pPr marL="0" indent="0" algn="ctr">
              <a:buNone/>
              <a:defRPr/>
            </a:lvl1pPr>
          </a:lstStyle>
          <a:p>
            <a:r>
              <a:rPr lang="nl-NL"/>
              <a:t>Klik op het pictogram als u een afbeelding wilt toevoegen</a:t>
            </a:r>
          </a:p>
        </p:txBody>
      </p:sp>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a:xfrm>
            <a:off x="4281713" y="1175331"/>
            <a:ext cx="7126515" cy="677108"/>
          </a:xfrm>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4281713" y="2532050"/>
            <a:ext cx="7126515" cy="3398400"/>
          </a:xfrm>
        </p:spPr>
        <p:txBody>
          <a:bodyPr/>
          <a:lstStyle>
            <a:lvl1pPr marL="0" indent="0">
              <a:lnSpc>
                <a:spcPct val="100000"/>
              </a:lnSpc>
              <a:buNone/>
              <a:defRPr sz="1650"/>
            </a:lvl1pPr>
            <a:lvl2pPr>
              <a:lnSpc>
                <a:spcPct val="100000"/>
              </a:lnSpc>
              <a:defRPr sz="1650"/>
            </a:lvl2pPr>
            <a:lvl3pPr>
              <a:lnSpc>
                <a:spcPct val="100000"/>
              </a:lnSpc>
              <a:defRPr sz="1650"/>
            </a:lvl3pPr>
            <a:lvl4pPr>
              <a:lnSpc>
                <a:spcPct val="100000"/>
              </a:lnSpc>
              <a:defRPr sz="1650"/>
            </a:lvl4pPr>
            <a:lvl5pPr>
              <a:lnSpc>
                <a:spcPct val="100000"/>
              </a:lnSpc>
              <a:defRPr sz="165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983461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A695E97-E81D-47E4-80CF-147B3DC19F54}"/>
              </a:ext>
            </a:extLst>
          </p:cNvPr>
          <p:cNvSpPr>
            <a:spLocks noGrp="1"/>
          </p:cNvSpPr>
          <p:nvPr>
            <p:ph type="title"/>
          </p:nvPr>
        </p:nvSpPr>
        <p:spPr>
          <a:xfrm>
            <a:off x="828000" y="1175331"/>
            <a:ext cx="10537200" cy="677108"/>
          </a:xfrm>
          <a:prstGeom prst="rect">
            <a:avLst/>
          </a:prstGeom>
        </p:spPr>
        <p:txBody>
          <a:bodyPr vert="horz" lIns="0" tIns="0" rIns="0" bIns="0" rtlCol="0" anchor="t" anchorCtr="0">
            <a:noAutofit/>
          </a:bodyPr>
          <a:lstStyle/>
          <a:p>
            <a:r>
              <a:rPr lang="nl-NL"/>
              <a:t>Klik om stijl te bewerken</a:t>
            </a:r>
          </a:p>
        </p:txBody>
      </p:sp>
      <p:sp>
        <p:nvSpPr>
          <p:cNvPr id="3" name="Tijdelijke aanduiding voor tekst 2">
            <a:extLst>
              <a:ext uri="{FF2B5EF4-FFF2-40B4-BE49-F238E27FC236}">
                <a16:creationId xmlns:a16="http://schemas.microsoft.com/office/drawing/2014/main" id="{B47F71B1-1C01-4998-8E45-AB4E3B69C681}"/>
              </a:ext>
            </a:extLst>
          </p:cNvPr>
          <p:cNvSpPr>
            <a:spLocks noGrp="1"/>
          </p:cNvSpPr>
          <p:nvPr>
            <p:ph type="body" idx="1"/>
          </p:nvPr>
        </p:nvSpPr>
        <p:spPr>
          <a:xfrm>
            <a:off x="828000" y="2486024"/>
            <a:ext cx="10537200" cy="3400001"/>
          </a:xfrm>
          <a:prstGeom prst="rect">
            <a:avLst/>
          </a:prstGeom>
        </p:spPr>
        <p:txBody>
          <a:bodyPr vert="horz" lIns="0" tIns="0" rIns="0" bIns="0" rtlCol="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a:p>
            <a:pPr lvl="5"/>
            <a:r>
              <a:rPr lang="nl-NL"/>
              <a:t>Zesde niveau (herhaling vanaf hier)</a:t>
            </a:r>
          </a:p>
          <a:p>
            <a:pPr lvl="6"/>
            <a:r>
              <a:rPr lang="nl-NL"/>
              <a:t>Zevende niveau</a:t>
            </a:r>
          </a:p>
          <a:p>
            <a:pPr lvl="7"/>
            <a:r>
              <a:rPr lang="nl-NL"/>
              <a:t>Achtste niveau</a:t>
            </a:r>
          </a:p>
          <a:p>
            <a:pPr lvl="8"/>
            <a:r>
              <a:rPr lang="nl-NL"/>
              <a:t>Negende niveau</a:t>
            </a:r>
          </a:p>
        </p:txBody>
      </p:sp>
      <p:sp>
        <p:nvSpPr>
          <p:cNvPr id="4" name="Tijdelijke aanduiding voor datum 3">
            <a:extLst>
              <a:ext uri="{FF2B5EF4-FFF2-40B4-BE49-F238E27FC236}">
                <a16:creationId xmlns:a16="http://schemas.microsoft.com/office/drawing/2014/main" id="{ADE66286-C9DF-4FEF-A0AD-F898274E58C1}"/>
              </a:ext>
            </a:extLst>
          </p:cNvPr>
          <p:cNvSpPr>
            <a:spLocks noGrp="1"/>
          </p:cNvSpPr>
          <p:nvPr>
            <p:ph type="dt" sz="half" idx="2"/>
          </p:nvPr>
        </p:nvSpPr>
        <p:spPr>
          <a:xfrm>
            <a:off x="838200" y="6446579"/>
            <a:ext cx="2743200" cy="184666"/>
          </a:xfrm>
          <a:prstGeom prst="rect">
            <a:avLst/>
          </a:prstGeom>
        </p:spPr>
        <p:txBody>
          <a:bodyPr vert="horz" lIns="0" tIns="0" rIns="0" bIns="0" rtlCol="0" anchor="ctr">
            <a:noAutofit/>
          </a:bodyPr>
          <a:lstStyle>
            <a:lvl1pPr algn="l">
              <a:defRPr sz="1200">
                <a:solidFill>
                  <a:schemeClr val="tx1">
                    <a:tint val="75000"/>
                  </a:schemeClr>
                </a:solidFill>
              </a:defRPr>
            </a:lvl1pPr>
          </a:lstStyle>
          <a:p>
            <a:fld id="{35F5F2F7-8448-4599-BB87-90CE1C8A4DA5}" type="datetime4">
              <a:rPr lang="nl-NL" smtClean="0"/>
              <a:t>28 maart 2025</a:t>
            </a:fld>
            <a:endParaRPr lang="nl-NL"/>
          </a:p>
        </p:txBody>
      </p:sp>
      <p:sp>
        <p:nvSpPr>
          <p:cNvPr id="5" name="Tijdelijke aanduiding voor voettekst 4">
            <a:extLst>
              <a:ext uri="{FF2B5EF4-FFF2-40B4-BE49-F238E27FC236}">
                <a16:creationId xmlns:a16="http://schemas.microsoft.com/office/drawing/2014/main" id="{04C4912E-D2F0-4228-B15E-D8AF7E4A51C5}"/>
              </a:ext>
            </a:extLst>
          </p:cNvPr>
          <p:cNvSpPr>
            <a:spLocks noGrp="1"/>
          </p:cNvSpPr>
          <p:nvPr>
            <p:ph type="ftr" sz="quarter" idx="3"/>
          </p:nvPr>
        </p:nvSpPr>
        <p:spPr>
          <a:xfrm>
            <a:off x="4038600" y="6446579"/>
            <a:ext cx="4114800" cy="184666"/>
          </a:xfrm>
          <a:prstGeom prst="rect">
            <a:avLst/>
          </a:prstGeom>
        </p:spPr>
        <p:txBody>
          <a:bodyPr vert="horz" lIns="0" tIns="0" rIns="0" bIns="0" rtlCol="0" anchor="ctr">
            <a:noAutofit/>
          </a:bodyPr>
          <a:lstStyle>
            <a:lvl1pPr algn="ctr">
              <a:defRPr sz="1200">
                <a:solidFill>
                  <a:schemeClr val="tx1">
                    <a:tint val="75000"/>
                  </a:schemeClr>
                </a:solidFill>
              </a:defRPr>
            </a:lvl1pPr>
          </a:lstStyle>
          <a:p>
            <a:r>
              <a:rPr lang="nl-NL"/>
              <a:t>Titel van de presentatie via &gt;Invoegen &gt;Koptekst en voettekst</a:t>
            </a:r>
          </a:p>
        </p:txBody>
      </p:sp>
      <p:sp>
        <p:nvSpPr>
          <p:cNvPr id="6" name="Tijdelijke aanduiding voor dianummer 5">
            <a:extLst>
              <a:ext uri="{FF2B5EF4-FFF2-40B4-BE49-F238E27FC236}">
                <a16:creationId xmlns:a16="http://schemas.microsoft.com/office/drawing/2014/main" id="{B0365BCA-B91B-4871-85F3-D39D03E40777}"/>
              </a:ext>
            </a:extLst>
          </p:cNvPr>
          <p:cNvSpPr>
            <a:spLocks noGrp="1"/>
          </p:cNvSpPr>
          <p:nvPr>
            <p:ph type="sldNum" sz="quarter" idx="4"/>
          </p:nvPr>
        </p:nvSpPr>
        <p:spPr>
          <a:xfrm>
            <a:off x="8610600" y="6446579"/>
            <a:ext cx="2743200" cy="184666"/>
          </a:xfrm>
          <a:prstGeom prst="rect">
            <a:avLst/>
          </a:prstGeom>
        </p:spPr>
        <p:txBody>
          <a:bodyPr vert="horz" lIns="0" tIns="0" rIns="0" bIns="0" rtlCol="0" anchor="ctr">
            <a:noAutofit/>
          </a:bodyPr>
          <a:lstStyle>
            <a:lvl1pPr algn="r">
              <a:defRPr sz="1200">
                <a:solidFill>
                  <a:schemeClr val="tx1">
                    <a:tint val="75000"/>
                  </a:schemeClr>
                </a:solidFill>
              </a:defRPr>
            </a:lvl1pPr>
          </a:lstStyle>
          <a:p>
            <a:fld id="{3CB85E5D-8611-4DC1-B375-AD1E4C05477C}" type="slidenum">
              <a:rPr lang="nl-NL" smtClean="0"/>
              <a:t>‹nr.›</a:t>
            </a:fld>
            <a:endParaRPr lang="nl-NL"/>
          </a:p>
        </p:txBody>
      </p:sp>
      <p:pic>
        <p:nvPicPr>
          <p:cNvPr id="10" name="Afbeelding 9">
            <a:extLst>
              <a:ext uri="{FF2B5EF4-FFF2-40B4-BE49-F238E27FC236}">
                <a16:creationId xmlns:a16="http://schemas.microsoft.com/office/drawing/2014/main" id="{F2CDEDFD-5283-4735-83FF-184D50445A17}"/>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6333744"/>
            <a:ext cx="12192000" cy="524256"/>
          </a:xfrm>
          <a:prstGeom prst="rect">
            <a:avLst/>
          </a:prstGeom>
        </p:spPr>
      </p:pic>
    </p:spTree>
    <p:extLst>
      <p:ext uri="{BB962C8B-B14F-4D97-AF65-F5344CB8AC3E}">
        <p14:creationId xmlns:p14="http://schemas.microsoft.com/office/powerpoint/2010/main" val="780051817"/>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50" r:id="rId4"/>
    <p:sldLayoutId id="2147483663" r:id="rId5"/>
    <p:sldLayoutId id="2147483673" r:id="rId6"/>
    <p:sldLayoutId id="2147483665" r:id="rId7"/>
    <p:sldLayoutId id="2147483666" r:id="rId8"/>
    <p:sldLayoutId id="2147483670" r:id="rId9"/>
    <p:sldLayoutId id="2147483671" r:id="rId10"/>
    <p:sldLayoutId id="2147483667" r:id="rId11"/>
    <p:sldLayoutId id="2147483668" r:id="rId12"/>
    <p:sldLayoutId id="2147483672" r:id="rId13"/>
    <p:sldLayoutId id="2147483669" r:id="rId14"/>
    <p:sldLayoutId id="2147483654" r:id="rId15"/>
    <p:sldLayoutId id="2147483655" r:id="rId16"/>
    <p:sldLayoutId id="2147483674" r:id="rId17"/>
  </p:sldLayoutIdLst>
  <p:hf sldNum="0" hdr="0" ftr="0" dt="0"/>
  <p:txStyles>
    <p:titleStyle>
      <a:lvl1pPr algn="l" defTabSz="914400" rtl="0" eaLnBrk="1" latinLnBrk="0" hangingPunct="1">
        <a:lnSpc>
          <a:spcPct val="90000"/>
        </a:lnSpc>
        <a:spcBef>
          <a:spcPct val="0"/>
        </a:spcBef>
        <a:buNone/>
        <a:defRPr sz="2750" b="1" kern="1200">
          <a:solidFill>
            <a:schemeClr val="tx2"/>
          </a:solidFill>
          <a:latin typeface="+mj-lt"/>
          <a:ea typeface="+mj-ea"/>
          <a:cs typeface="+mj-cs"/>
        </a:defRPr>
      </a:lvl1pPr>
    </p:titleStyle>
    <p:bodyStyle>
      <a:lvl1pPr marL="216000" indent="-216000" algn="l" defTabSz="914400" rtl="0" eaLnBrk="1" latinLnBrk="0" hangingPunct="1">
        <a:lnSpc>
          <a:spcPct val="120000"/>
        </a:lnSpc>
        <a:spcBef>
          <a:spcPts val="0"/>
        </a:spcBef>
        <a:buClr>
          <a:schemeClr val="accent4"/>
        </a:buClr>
        <a:buSzPct val="150000"/>
        <a:buFont typeface="Wingdings 3" panose="05040102010807070707" pitchFamily="18" charset="2"/>
        <a:buChar char=""/>
        <a:defRPr sz="20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Clr>
          <a:schemeClr val="accent4"/>
        </a:buClr>
        <a:buFont typeface="Calibri" panose="020F050202020403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Clr>
          <a:schemeClr val="accent4"/>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20000"/>
        </a:lnSpc>
        <a:spcBef>
          <a:spcPts val="0"/>
        </a:spcBef>
        <a:buClr>
          <a:schemeClr val="bg1"/>
        </a:buClr>
        <a:buSzPct val="25000"/>
        <a:buFont typeface="Calibri" panose="020F0502020204030204" pitchFamily="34" charset="0"/>
        <a:buChar char="'"/>
        <a:defRPr sz="2000" kern="1200">
          <a:solidFill>
            <a:schemeClr val="tx1"/>
          </a:solidFill>
          <a:latin typeface="+mn-lt"/>
          <a:ea typeface="+mn-ea"/>
          <a:cs typeface="+mn-cs"/>
        </a:defRPr>
      </a:lvl4pPr>
      <a:lvl5pPr marL="0" indent="0" algn="l" defTabSz="914400" rtl="0" eaLnBrk="1" latinLnBrk="0" hangingPunct="1">
        <a:lnSpc>
          <a:spcPct val="120000"/>
        </a:lnSpc>
        <a:spcBef>
          <a:spcPts val="0"/>
        </a:spcBef>
        <a:buClr>
          <a:schemeClr val="bg1"/>
        </a:buClr>
        <a:buSzPct val="25000"/>
        <a:buFont typeface="Calibri" panose="020F0502020204030204" pitchFamily="34" charset="0"/>
        <a:buChar char="'"/>
        <a:defRPr sz="2000" b="1" kern="1200">
          <a:solidFill>
            <a:schemeClr val="accent4"/>
          </a:solidFill>
          <a:latin typeface="+mn-lt"/>
          <a:ea typeface="+mn-ea"/>
          <a:cs typeface="+mn-cs"/>
        </a:defRPr>
      </a:lvl5pPr>
      <a:lvl6pPr marL="216000" indent="-216000" algn="l" defTabSz="914400" rtl="0" eaLnBrk="1" latinLnBrk="0" hangingPunct="1">
        <a:lnSpc>
          <a:spcPct val="120000"/>
        </a:lnSpc>
        <a:spcBef>
          <a:spcPts val="0"/>
        </a:spcBef>
        <a:buClr>
          <a:schemeClr val="accent4"/>
        </a:buClr>
        <a:buSzPct val="150000"/>
        <a:buFont typeface="Wingdings 3" panose="05040102010807070707" pitchFamily="18" charset="2"/>
        <a:buChar char=""/>
        <a:defRPr sz="2000" kern="1200">
          <a:solidFill>
            <a:schemeClr val="tx1"/>
          </a:solidFill>
          <a:latin typeface="+mn-lt"/>
          <a:ea typeface="+mn-ea"/>
          <a:cs typeface="+mn-cs"/>
        </a:defRPr>
      </a:lvl6pPr>
      <a:lvl7pPr marL="432000" indent="-216000" algn="l" defTabSz="914400" rtl="0" eaLnBrk="1" latinLnBrk="0" hangingPunct="1">
        <a:lnSpc>
          <a:spcPct val="120000"/>
        </a:lnSpc>
        <a:spcBef>
          <a:spcPts val="0"/>
        </a:spcBef>
        <a:buClr>
          <a:schemeClr val="accent4"/>
        </a:buClr>
        <a:buFont typeface="Calibri" panose="020F0502020204030204" pitchFamily="34" charset="0"/>
        <a:buChar char="–"/>
        <a:defRPr sz="2000" kern="1200">
          <a:solidFill>
            <a:schemeClr val="tx1"/>
          </a:solidFill>
          <a:latin typeface="+mn-lt"/>
          <a:ea typeface="+mn-ea"/>
          <a:cs typeface="+mn-cs"/>
        </a:defRPr>
      </a:lvl7pPr>
      <a:lvl8pPr marL="648000" indent="-216000" algn="l" defTabSz="914400" rtl="0" eaLnBrk="1" latinLnBrk="0" hangingPunct="1">
        <a:lnSpc>
          <a:spcPct val="120000"/>
        </a:lnSpc>
        <a:spcBef>
          <a:spcPts val="0"/>
        </a:spcBef>
        <a:buClr>
          <a:schemeClr val="accent4"/>
        </a:buClr>
        <a:buFont typeface="Arial" panose="020B0604020202020204" pitchFamily="34" charset="0"/>
        <a:buChar char="•"/>
        <a:defRPr sz="2000" kern="1200">
          <a:solidFill>
            <a:schemeClr val="tx1"/>
          </a:solidFill>
          <a:latin typeface="+mn-lt"/>
          <a:ea typeface="+mn-ea"/>
          <a:cs typeface="+mn-cs"/>
        </a:defRPr>
      </a:lvl8pPr>
      <a:lvl9pPr marL="0" indent="0" algn="l" defTabSz="914400" rtl="0" eaLnBrk="1" latinLnBrk="0" hangingPunct="1">
        <a:lnSpc>
          <a:spcPct val="120000"/>
        </a:lnSpc>
        <a:spcBef>
          <a:spcPts val="0"/>
        </a:spcBef>
        <a:buClr>
          <a:schemeClr val="bg1"/>
        </a:buClr>
        <a:buSzPct val="25000"/>
        <a:buFont typeface="Calibri" panose="020F050202020403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zwdelta.nl/video-en-beeldmateriaal/"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hyperlink" Target="https://www.zwdelta.nl/video-en-beeldmateriaal/"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zwdelta.nl/video-en-beeldmateriaal/"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F647FC7A-D279-A0C3-75B9-3CF3EFF54F5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9898" b="19898"/>
          <a:stretch/>
        </p:blipFill>
        <p:spPr/>
      </p:pic>
      <p:sp>
        <p:nvSpPr>
          <p:cNvPr id="3" name="Titel 2">
            <a:extLst>
              <a:ext uri="{FF2B5EF4-FFF2-40B4-BE49-F238E27FC236}">
                <a16:creationId xmlns:a16="http://schemas.microsoft.com/office/drawing/2014/main" id="{5422A587-BAE3-575A-C0FF-4B260892C022}"/>
              </a:ext>
            </a:extLst>
          </p:cNvPr>
          <p:cNvSpPr>
            <a:spLocks noGrp="1"/>
          </p:cNvSpPr>
          <p:nvPr>
            <p:ph type="ctrTitle"/>
          </p:nvPr>
        </p:nvSpPr>
        <p:spPr>
          <a:xfrm>
            <a:off x="828000" y="1868805"/>
            <a:ext cx="4438106" cy="1642364"/>
          </a:xfrm>
        </p:spPr>
        <p:txBody>
          <a:bodyPr/>
          <a:lstStyle/>
          <a:p>
            <a:r>
              <a:rPr lang="nl-NL"/>
              <a:t>Op naar een klimaatbestendige Zuidwestelijke Delta</a:t>
            </a:r>
          </a:p>
        </p:txBody>
      </p:sp>
      <p:sp>
        <p:nvSpPr>
          <p:cNvPr id="5" name="Tijdelijke aanduiding voor tekst 4">
            <a:extLst>
              <a:ext uri="{FF2B5EF4-FFF2-40B4-BE49-F238E27FC236}">
                <a16:creationId xmlns:a16="http://schemas.microsoft.com/office/drawing/2014/main" id="{75B2D019-E9B4-98A2-9292-654AFAB8E6BB}"/>
              </a:ext>
            </a:extLst>
          </p:cNvPr>
          <p:cNvSpPr>
            <a:spLocks noGrp="1"/>
          </p:cNvSpPr>
          <p:nvPr>
            <p:ph type="body" sz="quarter" idx="10"/>
          </p:nvPr>
        </p:nvSpPr>
        <p:spPr/>
        <p:txBody>
          <a:bodyPr/>
          <a:lstStyle/>
          <a:p>
            <a:endParaRPr lang="nl-NL"/>
          </a:p>
        </p:txBody>
      </p:sp>
    </p:spTree>
    <p:extLst>
      <p:ext uri="{BB962C8B-B14F-4D97-AF65-F5344CB8AC3E}">
        <p14:creationId xmlns:p14="http://schemas.microsoft.com/office/powerpoint/2010/main" val="4177452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01503-0161-CCEC-CE00-9B7D7EB02F9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7575E87-1DA0-59EF-599A-979330FCECAB}"/>
              </a:ext>
            </a:extLst>
          </p:cNvPr>
          <p:cNvSpPr>
            <a:spLocks noGrp="1"/>
          </p:cNvSpPr>
          <p:nvPr>
            <p:ph type="title"/>
          </p:nvPr>
        </p:nvSpPr>
        <p:spPr>
          <a:xfrm>
            <a:off x="601754" y="380520"/>
            <a:ext cx="10537200" cy="677108"/>
          </a:xfrm>
        </p:spPr>
        <p:txBody>
          <a:bodyPr/>
          <a:lstStyle/>
          <a:p>
            <a:r>
              <a:rPr lang="nl-NL" sz="2800" dirty="0">
                <a:effectLst/>
                <a:latin typeface="Calibri" panose="020F0502020204030204" pitchFamily="34" charset="0"/>
                <a:ea typeface="Times New Roman" panose="02020603050405020304" pitchFamily="18" charset="0"/>
                <a:cs typeface="Times New Roman" panose="02020603050405020304" pitchFamily="18" charset="0"/>
              </a:rPr>
              <a:t>Via de hink-stap-sprong werken we in verschillende tijdsperiodes aan de ambitie</a:t>
            </a:r>
          </a:p>
        </p:txBody>
      </p:sp>
      <p:pic>
        <p:nvPicPr>
          <p:cNvPr id="4" name="Afbeelding 3" descr="Afbeelding met tekst, tekening, illustratie, ontwerp&#10;&#10;Automatisch gegenereerde beschrijving">
            <a:hlinkClick r:id="rId3"/>
            <a:extLst>
              <a:ext uri="{FF2B5EF4-FFF2-40B4-BE49-F238E27FC236}">
                <a16:creationId xmlns:a16="http://schemas.microsoft.com/office/drawing/2014/main" id="{8CFFC18F-A9C3-D397-11CA-F9555A3F5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0592" y="1444372"/>
            <a:ext cx="6351074" cy="4493385"/>
          </a:xfrm>
          <a:prstGeom prst="rect">
            <a:avLst/>
          </a:prstGeom>
        </p:spPr>
      </p:pic>
    </p:spTree>
    <p:extLst>
      <p:ext uri="{BB962C8B-B14F-4D97-AF65-F5344CB8AC3E}">
        <p14:creationId xmlns:p14="http://schemas.microsoft.com/office/powerpoint/2010/main" val="840682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67DCF-0A8B-302A-7AE8-470F65BF61C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00C45F4-CDB1-FD56-34AE-279C5529B817}"/>
              </a:ext>
            </a:extLst>
          </p:cNvPr>
          <p:cNvSpPr>
            <a:spLocks noGrp="1"/>
          </p:cNvSpPr>
          <p:nvPr>
            <p:ph type="title"/>
          </p:nvPr>
        </p:nvSpPr>
        <p:spPr>
          <a:xfrm>
            <a:off x="601754" y="380520"/>
            <a:ext cx="10537200" cy="677108"/>
          </a:xfrm>
        </p:spPr>
        <p:txBody>
          <a:bodyPr/>
          <a:lstStyle/>
          <a:p>
            <a:r>
              <a:rPr lang="nl-NL" sz="2800" dirty="0">
                <a:latin typeface="Calibri" panose="020F0502020204030204" pitchFamily="34" charset="0"/>
                <a:ea typeface="Times New Roman" panose="02020603050405020304" pitchFamily="18" charset="0"/>
                <a:cs typeface="Times New Roman" panose="02020603050405020304" pitchFamily="18" charset="0"/>
              </a:rPr>
              <a:t>Welke thema’s zijn relevant in de Zuidwestelijke Delta? </a:t>
            </a:r>
            <a:endParaRPr lang="nl-NL"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Afbeelding 3" descr="Afbeelding met tekst, kaart, diagram&#10;&#10;Automatisch gegenereerde beschrijving">
            <a:hlinkClick r:id="rId3"/>
            <a:extLst>
              <a:ext uri="{FF2B5EF4-FFF2-40B4-BE49-F238E27FC236}">
                <a16:creationId xmlns:a16="http://schemas.microsoft.com/office/drawing/2014/main" id="{F531287F-FB5C-CBB7-17F1-23A91F9C1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2561" y="1450820"/>
            <a:ext cx="6790855" cy="4801919"/>
          </a:xfrm>
          <a:prstGeom prst="rect">
            <a:avLst/>
          </a:prstGeom>
        </p:spPr>
      </p:pic>
    </p:spTree>
    <p:extLst>
      <p:ext uri="{BB962C8B-B14F-4D97-AF65-F5344CB8AC3E}">
        <p14:creationId xmlns:p14="http://schemas.microsoft.com/office/powerpoint/2010/main" val="3320630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CA8D4D-90CF-80B4-7DDA-8C13568C0642}"/>
              </a:ext>
            </a:extLst>
          </p:cNvPr>
          <p:cNvSpPr>
            <a:spLocks noGrp="1"/>
          </p:cNvSpPr>
          <p:nvPr>
            <p:ph type="title"/>
          </p:nvPr>
        </p:nvSpPr>
        <p:spPr>
          <a:xfrm>
            <a:off x="5834742" y="509610"/>
            <a:ext cx="5573485" cy="677108"/>
          </a:xfrm>
        </p:spPr>
        <p:txBody>
          <a:bodyPr anchor="t">
            <a:normAutofit/>
          </a:bodyPr>
          <a:lstStyle/>
          <a:p>
            <a:r>
              <a:rPr lang="nl-NL" dirty="0"/>
              <a:t>Onze strategie </a:t>
            </a:r>
          </a:p>
        </p:txBody>
      </p:sp>
      <p:sp>
        <p:nvSpPr>
          <p:cNvPr id="3" name="Tijdelijke aanduiding voor tekst 2">
            <a:extLst>
              <a:ext uri="{FF2B5EF4-FFF2-40B4-BE49-F238E27FC236}">
                <a16:creationId xmlns:a16="http://schemas.microsoft.com/office/drawing/2014/main" id="{5CDBDE7B-9B72-5CAB-4476-D90E1E0BEEE2}"/>
              </a:ext>
            </a:extLst>
          </p:cNvPr>
          <p:cNvSpPr>
            <a:spLocks noGrp="1"/>
          </p:cNvSpPr>
          <p:nvPr>
            <p:ph type="body" sz="quarter" idx="10"/>
          </p:nvPr>
        </p:nvSpPr>
        <p:spPr>
          <a:xfrm>
            <a:off x="5834742" y="1186718"/>
            <a:ext cx="5854495" cy="4827583"/>
          </a:xfrm>
        </p:spPr>
        <p:txBody>
          <a:bodyPr>
            <a:noAutofit/>
          </a:bodyPr>
          <a:lstStyle/>
          <a:p>
            <a:pPr marL="285750" indent="-285750">
              <a:spcAft>
                <a:spcPts val="600"/>
              </a:spcAft>
              <a:buFont typeface="Arial" panose="020B0604020202020204" pitchFamily="34" charset="0"/>
              <a:buChar char="•"/>
            </a:pPr>
            <a:r>
              <a:rPr lang="nl-NL" sz="1800" dirty="0"/>
              <a:t>Via de </a:t>
            </a:r>
            <a:r>
              <a:rPr lang="nl-NL" sz="1800" b="1" dirty="0"/>
              <a:t>Voorkeursstrategie Zuidwestelijke Delta </a:t>
            </a:r>
            <a:r>
              <a:rPr lang="nl-NL" sz="1800" dirty="0"/>
              <a:t>van het Nationaal Deltaprogramma en de </a:t>
            </a:r>
            <a:r>
              <a:rPr lang="nl-NL" sz="1800" b="1" dirty="0"/>
              <a:t>Gebiedsagenda Zuidwestelijke Delta 2050 </a:t>
            </a:r>
            <a:r>
              <a:rPr lang="nl-NL" sz="1800" dirty="0"/>
              <a:t>werken we hard aan onze opgaven en doelen </a:t>
            </a:r>
          </a:p>
          <a:p>
            <a:pPr marL="285750" indent="-285750">
              <a:spcAft>
                <a:spcPts val="600"/>
              </a:spcAft>
              <a:buFont typeface="Arial" panose="020B0604020202020204" pitchFamily="34" charset="0"/>
              <a:buChar char="•"/>
            </a:pPr>
            <a:r>
              <a:rPr lang="nl-NL" sz="1800" dirty="0"/>
              <a:t>Op dit moment werken we aan de </a:t>
            </a:r>
            <a:r>
              <a:rPr lang="nl-NL" sz="1800" b="1" dirty="0"/>
              <a:t>herijking</a:t>
            </a:r>
            <a:r>
              <a:rPr lang="nl-NL" sz="1800" dirty="0"/>
              <a:t> van de </a:t>
            </a:r>
            <a:r>
              <a:rPr lang="nl-NL" sz="1800" b="1" dirty="0"/>
              <a:t>Integrale Voorkeursstrategie</a:t>
            </a:r>
            <a:r>
              <a:rPr lang="nl-NL" sz="1800" dirty="0"/>
              <a:t>, als onderdeel van het </a:t>
            </a:r>
            <a:r>
              <a:rPr lang="nl-NL" sz="1800" b="1" dirty="0"/>
              <a:t>Uitvoeringsprogramma Zuidwestelijke Delta 2050</a:t>
            </a:r>
          </a:p>
          <a:p>
            <a:pPr marL="285750" indent="-285750">
              <a:spcAft>
                <a:spcPts val="600"/>
              </a:spcAft>
              <a:buFont typeface="Arial" panose="020B0604020202020204" pitchFamily="34" charset="0"/>
              <a:buChar char="•"/>
            </a:pPr>
            <a:r>
              <a:rPr lang="nl-NL" sz="1800" dirty="0"/>
              <a:t>Hierbij concretiseren we via de Gebiedsagenda onze ambitie en werken we </a:t>
            </a:r>
            <a:r>
              <a:rPr lang="nl-NL" sz="1800" b="1" dirty="0"/>
              <a:t>integraal, toekomst- en gebiedsgericht </a:t>
            </a:r>
            <a:r>
              <a:rPr lang="nl-NL" sz="1800" dirty="0"/>
              <a:t>aan oplossingen</a:t>
            </a:r>
          </a:p>
          <a:p>
            <a:pPr marL="285750" indent="-285750">
              <a:spcAft>
                <a:spcPts val="600"/>
              </a:spcAft>
              <a:buFont typeface="Arial" panose="020B0604020202020204" pitchFamily="34" charset="0"/>
              <a:buChar char="•"/>
            </a:pPr>
            <a:r>
              <a:rPr lang="nl-NL" sz="1800" dirty="0"/>
              <a:t>We zorgen voor meerwaarde door het samenbrengen van </a:t>
            </a:r>
            <a:r>
              <a:rPr lang="nl-NL" sz="1800" b="1" dirty="0"/>
              <a:t>programma’</a:t>
            </a:r>
            <a:r>
              <a:rPr lang="nl-NL" sz="1800" dirty="0"/>
              <a:t>s rond water en klimaat</a:t>
            </a:r>
          </a:p>
          <a:p>
            <a:pPr marL="285750" indent="-285750">
              <a:spcAft>
                <a:spcPts val="600"/>
              </a:spcAft>
              <a:buFont typeface="Arial" panose="020B0604020202020204" pitchFamily="34" charset="0"/>
              <a:buChar char="•"/>
            </a:pPr>
            <a:r>
              <a:rPr lang="nl-NL" sz="1800" dirty="0"/>
              <a:t>Een </a:t>
            </a:r>
            <a:r>
              <a:rPr lang="nl-NL" sz="1800" b="1" dirty="0"/>
              <a:t>Ontwikkelagenda Kennis en Innovatie </a:t>
            </a:r>
            <a:r>
              <a:rPr lang="nl-NL" sz="1800" dirty="0"/>
              <a:t>brengt alle regionale kennis en kennisvragen over water en klimaat samen </a:t>
            </a:r>
          </a:p>
          <a:p>
            <a:pPr marL="285750" indent="-285750">
              <a:spcAft>
                <a:spcPts val="600"/>
              </a:spcAft>
              <a:buFont typeface="Arial" panose="020B0604020202020204" pitchFamily="34" charset="0"/>
              <a:buChar char="•"/>
            </a:pPr>
            <a:r>
              <a:rPr lang="nl-NL" sz="1800" dirty="0"/>
              <a:t>Via concrete </a:t>
            </a:r>
            <a:r>
              <a:rPr lang="nl-NL" sz="1800" b="1" dirty="0"/>
              <a:t>projecten en pilots </a:t>
            </a:r>
            <a:r>
              <a:rPr lang="nl-NL" sz="1800" dirty="0"/>
              <a:t>brengen we onze plannen in de praktijk</a:t>
            </a:r>
          </a:p>
        </p:txBody>
      </p:sp>
      <p:pic>
        <p:nvPicPr>
          <p:cNvPr id="5" name="Afbeelding 4" descr="Afbeelding met tekst, logo, cirkel, schermopname&#10;&#10;Automatisch gegenereerde beschrijving">
            <a:extLst>
              <a:ext uri="{FF2B5EF4-FFF2-40B4-BE49-F238E27FC236}">
                <a16:creationId xmlns:a16="http://schemas.microsoft.com/office/drawing/2014/main" id="{FB96D3D2-6063-4821-764C-EF4E4C0D1639}"/>
              </a:ext>
            </a:extLst>
          </p:cNvPr>
          <p:cNvPicPr>
            <a:picLocks noChangeAspect="1"/>
          </p:cNvPicPr>
          <p:nvPr/>
        </p:nvPicPr>
        <p:blipFill>
          <a:blip r:embed="rId2">
            <a:extLst>
              <a:ext uri="{28A0092B-C50C-407E-A947-70E740481C1C}">
                <a14:useLocalDpi xmlns:a14="http://schemas.microsoft.com/office/drawing/2010/main" val="0"/>
              </a:ext>
            </a:extLst>
          </a:blip>
          <a:srcRect l="11792" t="-14266" r="11614" b="-4359"/>
          <a:stretch/>
        </p:blipFill>
        <p:spPr>
          <a:xfrm>
            <a:off x="323870" y="0"/>
            <a:ext cx="5000605" cy="5885990"/>
          </a:xfrm>
          <a:custGeom>
            <a:avLst/>
            <a:gdLst>
              <a:gd name="connsiteX0" fmla="*/ 0 w 5000625"/>
              <a:gd name="connsiteY0" fmla="*/ 0 h 5886000"/>
              <a:gd name="connsiteX1" fmla="*/ 1331913 w 5000625"/>
              <a:gd name="connsiteY1" fmla="*/ 0 h 5886000"/>
              <a:gd name="connsiteX2" fmla="*/ 2162175 w 5000625"/>
              <a:gd name="connsiteY2" fmla="*/ 0 h 5886000"/>
              <a:gd name="connsiteX3" fmla="*/ 5000625 w 5000625"/>
              <a:gd name="connsiteY3" fmla="*/ 0 h 5886000"/>
              <a:gd name="connsiteX4" fmla="*/ 5000625 w 5000625"/>
              <a:gd name="connsiteY4" fmla="*/ 4051644 h 5886000"/>
              <a:gd name="connsiteX5" fmla="*/ 3166269 w 5000625"/>
              <a:gd name="connsiteY5" fmla="*/ 5886000 h 5886000"/>
              <a:gd name="connsiteX6" fmla="*/ 2162175 w 5000625"/>
              <a:gd name="connsiteY6" fmla="*/ 5886000 h 5886000"/>
              <a:gd name="connsiteX7" fmla="*/ 1331913 w 5000625"/>
              <a:gd name="connsiteY7" fmla="*/ 5886000 h 5886000"/>
              <a:gd name="connsiteX8" fmla="*/ 0 w 5000625"/>
              <a:gd name="connsiteY8" fmla="*/ 5886000 h 58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0625" h="5886000">
                <a:moveTo>
                  <a:pt x="0" y="0"/>
                </a:moveTo>
                <a:lnTo>
                  <a:pt x="1331913" y="0"/>
                </a:lnTo>
                <a:lnTo>
                  <a:pt x="2162175" y="0"/>
                </a:lnTo>
                <a:lnTo>
                  <a:pt x="5000625" y="0"/>
                </a:lnTo>
                <a:lnTo>
                  <a:pt x="5000625" y="4051644"/>
                </a:lnTo>
                <a:cubicBezTo>
                  <a:pt x="5000625" y="5064731"/>
                  <a:pt x="4179356" y="5886000"/>
                  <a:pt x="3166269" y="5886000"/>
                </a:cubicBezTo>
                <a:lnTo>
                  <a:pt x="2162175" y="5886000"/>
                </a:lnTo>
                <a:lnTo>
                  <a:pt x="1331913" y="5886000"/>
                </a:lnTo>
                <a:lnTo>
                  <a:pt x="0" y="5886000"/>
                </a:lnTo>
                <a:close/>
              </a:path>
            </a:pathLst>
          </a:custGeom>
          <a:noFill/>
        </p:spPr>
      </p:pic>
    </p:spTree>
    <p:extLst>
      <p:ext uri="{BB962C8B-B14F-4D97-AF65-F5344CB8AC3E}">
        <p14:creationId xmlns:p14="http://schemas.microsoft.com/office/powerpoint/2010/main" val="1652990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2EF64-B063-1D73-728E-94B851C667D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8364B31-D112-5297-CB60-4866AAEC932E}"/>
              </a:ext>
            </a:extLst>
          </p:cNvPr>
          <p:cNvSpPr>
            <a:spLocks noGrp="1"/>
          </p:cNvSpPr>
          <p:nvPr>
            <p:ph type="title"/>
          </p:nvPr>
        </p:nvSpPr>
        <p:spPr>
          <a:xfrm>
            <a:off x="601754" y="380520"/>
            <a:ext cx="11276302" cy="677108"/>
          </a:xfrm>
        </p:spPr>
        <p:txBody>
          <a:bodyPr/>
          <a:lstStyle/>
          <a:p>
            <a:r>
              <a:rPr lang="nl-NL" sz="2800">
                <a:latin typeface="Calibri" panose="020F0502020204030204" pitchFamily="34" charset="0"/>
                <a:ea typeface="Times New Roman" panose="02020603050405020304" pitchFamily="18" charset="0"/>
                <a:cs typeface="Times New Roman" panose="02020603050405020304" pitchFamily="18" charset="0"/>
              </a:rPr>
              <a:t>We werken aan de Zuidwestelijke Delta in samenhang met en als onderdeel van een groter systeem</a:t>
            </a:r>
            <a:endParaRPr lang="nl-NL" sz="280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Afbeelding 2">
            <a:extLst>
              <a:ext uri="{FF2B5EF4-FFF2-40B4-BE49-F238E27FC236}">
                <a16:creationId xmlns:a16="http://schemas.microsoft.com/office/drawing/2014/main" id="{A81C6E22-D748-67AC-BEC6-E875224B2671}"/>
              </a:ext>
            </a:extLst>
          </p:cNvPr>
          <p:cNvPicPr>
            <a:picLocks noChangeAspect="1"/>
          </p:cNvPicPr>
          <p:nvPr/>
        </p:nvPicPr>
        <p:blipFill>
          <a:blip r:embed="rId2"/>
          <a:stretch>
            <a:fillRect/>
          </a:stretch>
        </p:blipFill>
        <p:spPr>
          <a:xfrm>
            <a:off x="2684278" y="1194788"/>
            <a:ext cx="7111253" cy="5026680"/>
          </a:xfrm>
          <a:prstGeom prst="rect">
            <a:avLst/>
          </a:prstGeom>
        </p:spPr>
      </p:pic>
    </p:spTree>
    <p:extLst>
      <p:ext uri="{BB962C8B-B14F-4D97-AF65-F5344CB8AC3E}">
        <p14:creationId xmlns:p14="http://schemas.microsoft.com/office/powerpoint/2010/main" val="2847997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95AFC-DAC1-2DF7-7F98-8B565B4F3CF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F1EF078-DD7A-DC87-B436-5A04725A3C11}"/>
              </a:ext>
            </a:extLst>
          </p:cNvPr>
          <p:cNvSpPr>
            <a:spLocks noGrp="1"/>
          </p:cNvSpPr>
          <p:nvPr>
            <p:ph type="title"/>
          </p:nvPr>
        </p:nvSpPr>
        <p:spPr>
          <a:xfrm>
            <a:off x="826800" y="560466"/>
            <a:ext cx="10537200" cy="677108"/>
          </a:xfrm>
        </p:spPr>
        <p:txBody>
          <a:bodyPr/>
          <a:lstStyle/>
          <a:p>
            <a:r>
              <a:rPr lang="nl-NL"/>
              <a:t>Programma’s in de Zuidwestelijke Delta</a:t>
            </a:r>
          </a:p>
        </p:txBody>
      </p:sp>
      <p:sp>
        <p:nvSpPr>
          <p:cNvPr id="3" name="Tijdelijke aanduiding voor tekst 2">
            <a:extLst>
              <a:ext uri="{FF2B5EF4-FFF2-40B4-BE49-F238E27FC236}">
                <a16:creationId xmlns:a16="http://schemas.microsoft.com/office/drawing/2014/main" id="{6B66A482-B929-6A52-EBFB-3955C8DAFB8E}"/>
              </a:ext>
            </a:extLst>
          </p:cNvPr>
          <p:cNvSpPr>
            <a:spLocks noGrp="1"/>
          </p:cNvSpPr>
          <p:nvPr>
            <p:ph type="body" sz="quarter" idx="10"/>
          </p:nvPr>
        </p:nvSpPr>
        <p:spPr>
          <a:xfrm>
            <a:off x="826800" y="1109558"/>
            <a:ext cx="10537200" cy="3398400"/>
          </a:xfrm>
        </p:spPr>
        <p:txBody>
          <a:bodyPr/>
          <a:lstStyle/>
          <a:p>
            <a:pPr marL="0" indent="0">
              <a:buNone/>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In de Zuidwestelijke Delta werken verschillende partijen en partners samen in programma’s rond water en klimaat. Dit zijn zowel landelijke als regionale programma’s. De Zuidwestelijke Delta vormt de verbindende schakel tussen deze programma’s en bevordert de meerwaarde ervan. De belangrijkste programma’s zijn:</a:t>
            </a:r>
          </a:p>
          <a:p>
            <a:pPr marL="0" indent="0">
              <a:buNone/>
            </a:pP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nl-NL" sz="1800" dirty="0">
                <a:effectLst/>
                <a:latin typeface="Calibri" panose="020F0502020204030204" pitchFamily="34" charset="0"/>
                <a:ea typeface="Times New Roman" panose="02020603050405020304" pitchFamily="18" charset="0"/>
                <a:cs typeface="Times New Roman" panose="02020603050405020304" pitchFamily="18" charset="0"/>
              </a:rPr>
              <a:t>Nationaal Deltaprogramma:</a:t>
            </a:r>
          </a:p>
          <a:p>
            <a:pPr lvl="1"/>
            <a:r>
              <a:rPr lang="nl-NL" sz="1800" dirty="0">
                <a:latin typeface="Calibri" panose="020F0502020204030204" pitchFamily="34" charset="0"/>
                <a:ea typeface="Times New Roman" panose="02020603050405020304" pitchFamily="18" charset="0"/>
                <a:cs typeface="Times New Roman" panose="02020603050405020304" pitchFamily="18" charset="0"/>
              </a:rPr>
              <a:t>Deltabeslissing Waterveiligheid </a:t>
            </a:r>
          </a:p>
          <a:p>
            <a:pPr lvl="1"/>
            <a:r>
              <a:rPr lang="nl-NL" sz="1800" dirty="0">
                <a:effectLst/>
                <a:latin typeface="Calibri" panose="020F0502020204030204" pitchFamily="34" charset="0"/>
                <a:ea typeface="Times New Roman" panose="02020603050405020304" pitchFamily="18" charset="0"/>
                <a:cs typeface="Times New Roman" panose="02020603050405020304" pitchFamily="18" charset="0"/>
              </a:rPr>
              <a:t>Deltabeslissing Zoetwater</a:t>
            </a:r>
          </a:p>
          <a:p>
            <a:pPr lvl="1"/>
            <a:r>
              <a:rPr lang="nl-NL" sz="1800" dirty="0">
                <a:latin typeface="Calibri" panose="020F0502020204030204" pitchFamily="34" charset="0"/>
                <a:ea typeface="Times New Roman" panose="02020603050405020304" pitchFamily="18" charset="0"/>
                <a:cs typeface="Times New Roman" panose="02020603050405020304" pitchFamily="18" charset="0"/>
              </a:rPr>
              <a:t>Deltabeslissing Ruimtelijke Adaptatie</a:t>
            </a:r>
          </a:p>
          <a:p>
            <a:r>
              <a:rPr lang="nl-NL" sz="1800" dirty="0">
                <a:effectLst/>
                <a:latin typeface="Calibri" panose="020F0502020204030204" pitchFamily="34" charset="0"/>
                <a:ea typeface="Times New Roman" panose="02020603050405020304" pitchFamily="18" charset="0"/>
                <a:cs typeface="Times New Roman" panose="02020603050405020304" pitchFamily="18" charset="0"/>
              </a:rPr>
              <a:t>Hoogwaterbeschermingsprogramma (HWBP)</a:t>
            </a:r>
          </a:p>
          <a:p>
            <a:r>
              <a:rPr lang="nl-NL" sz="1800" dirty="0">
                <a:latin typeface="Calibri" panose="020F0502020204030204" pitchFamily="34" charset="0"/>
                <a:ea typeface="Times New Roman" panose="02020603050405020304" pitchFamily="18" charset="0"/>
                <a:cs typeface="Times New Roman" panose="02020603050405020304" pitchFamily="18" charset="0"/>
              </a:rPr>
              <a:t>Kennisprogramma Zeespiegelstijging</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nl-NL" sz="1800" dirty="0">
                <a:latin typeface="Calibri" panose="020F0502020204030204" pitchFamily="34" charset="0"/>
                <a:ea typeface="Times New Roman" panose="02020603050405020304" pitchFamily="18" charset="0"/>
                <a:cs typeface="Times New Roman" panose="02020603050405020304" pitchFamily="18" charset="0"/>
              </a:rPr>
              <a:t>Programmatische Aanpak Grote Wateren (PAGW)</a:t>
            </a:r>
          </a:p>
          <a:p>
            <a:r>
              <a:rPr lang="nl-NL" sz="1800" dirty="0">
                <a:effectLst/>
                <a:latin typeface="Calibri" panose="020F0502020204030204" pitchFamily="34" charset="0"/>
                <a:ea typeface="Times New Roman" panose="02020603050405020304" pitchFamily="18" charset="0"/>
                <a:cs typeface="Times New Roman" panose="02020603050405020304" pitchFamily="18" charset="0"/>
              </a:rPr>
              <a:t>Kaderrichtlij</a:t>
            </a:r>
            <a:r>
              <a:rPr lang="nl-NL" sz="1800" dirty="0">
                <a:latin typeface="Calibri" panose="020F0502020204030204" pitchFamily="34" charset="0"/>
                <a:ea typeface="Times New Roman" panose="02020603050405020304" pitchFamily="18" charset="0"/>
                <a:cs typeface="Times New Roman" panose="02020603050405020304" pitchFamily="18" charset="0"/>
              </a:rPr>
              <a:t>n Water (KRW)</a:t>
            </a:r>
          </a:p>
          <a:p>
            <a:r>
              <a:rPr lang="nl-NL" sz="1800" dirty="0">
                <a:effectLst/>
                <a:latin typeface="Calibri" panose="020F0502020204030204" pitchFamily="34" charset="0"/>
                <a:ea typeface="Times New Roman" panose="02020603050405020304" pitchFamily="18" charset="0"/>
                <a:cs typeface="Times New Roman" panose="02020603050405020304" pitchFamily="18" charset="0"/>
              </a:rPr>
              <a:t>Natura 2000</a:t>
            </a:r>
          </a:p>
          <a:p>
            <a:r>
              <a:rPr lang="nl-NL" sz="1800" dirty="0">
                <a:latin typeface="Calibri" panose="020F0502020204030204" pitchFamily="34" charset="0"/>
                <a:ea typeface="Times New Roman" panose="02020603050405020304" pitchFamily="18" charset="0"/>
                <a:cs typeface="Times New Roman" panose="02020603050405020304" pitchFamily="18" charset="0"/>
              </a:rPr>
              <a:t>IBP Vitaal Platteland Zuidwestelijke Delta</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1"/>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0870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A6D26E38-F9A5-CFC4-45A2-4D14447D8286}"/>
              </a:ext>
            </a:extLst>
          </p:cNvPr>
          <p:cNvSpPr>
            <a:spLocks noGrp="1"/>
          </p:cNvSpPr>
          <p:nvPr>
            <p:ph type="body" sz="quarter" idx="10"/>
          </p:nvPr>
        </p:nvSpPr>
        <p:spPr>
          <a:xfrm>
            <a:off x="604397" y="4579090"/>
            <a:ext cx="1929502" cy="1496863"/>
          </a:xfrm>
        </p:spPr>
        <p:txBody>
          <a:bodyPr/>
          <a:lstStyle/>
          <a:p>
            <a:pPr marL="0" indent="0">
              <a:buNone/>
            </a:pPr>
            <a:r>
              <a:rPr lang="nl-NL" sz="1200" b="1" dirty="0"/>
              <a:t>Maak concreet door relevant beleid, plannen of projecten in te vullen voor je eigen organisatie</a:t>
            </a:r>
          </a:p>
        </p:txBody>
      </p:sp>
      <p:pic>
        <p:nvPicPr>
          <p:cNvPr id="4" name="Afbeelding 3">
            <a:extLst>
              <a:ext uri="{FF2B5EF4-FFF2-40B4-BE49-F238E27FC236}">
                <a16:creationId xmlns:a16="http://schemas.microsoft.com/office/drawing/2014/main" id="{A8FDB2A5-2079-3227-C9CC-5B16B50D3CB0}"/>
              </a:ext>
            </a:extLst>
          </p:cNvPr>
          <p:cNvPicPr>
            <a:picLocks noChangeAspect="1"/>
          </p:cNvPicPr>
          <p:nvPr/>
        </p:nvPicPr>
        <p:blipFill>
          <a:blip r:embed="rId2"/>
          <a:srcRect l="17938"/>
          <a:stretch/>
        </p:blipFill>
        <p:spPr>
          <a:xfrm>
            <a:off x="2516863" y="0"/>
            <a:ext cx="9160786" cy="6279356"/>
          </a:xfrm>
          <a:prstGeom prst="rect">
            <a:avLst/>
          </a:prstGeom>
        </p:spPr>
      </p:pic>
      <p:sp>
        <p:nvSpPr>
          <p:cNvPr id="5" name="Tekstvak 4">
            <a:extLst>
              <a:ext uri="{FF2B5EF4-FFF2-40B4-BE49-F238E27FC236}">
                <a16:creationId xmlns:a16="http://schemas.microsoft.com/office/drawing/2014/main" id="{C7270A79-E6C6-FFD0-91EE-1F49E7369234}"/>
              </a:ext>
            </a:extLst>
          </p:cNvPr>
          <p:cNvSpPr txBox="1"/>
          <p:nvPr/>
        </p:nvSpPr>
        <p:spPr>
          <a:xfrm>
            <a:off x="6096000" y="4579090"/>
            <a:ext cx="1615563" cy="623248"/>
          </a:xfrm>
          <a:prstGeom prst="rect">
            <a:avLst/>
          </a:prstGeom>
          <a:noFill/>
        </p:spPr>
        <p:txBody>
          <a:bodyPr wrap="square" rtlCol="0">
            <a:spAutoFit/>
          </a:bodyPr>
          <a:lstStyle/>
          <a:p>
            <a:pPr algn="ctr"/>
            <a:r>
              <a:rPr lang="nl-NL" sz="1150" b="1" i="0" dirty="0">
                <a:solidFill>
                  <a:srgbClr val="000000"/>
                </a:solidFill>
                <a:effectLst/>
              </a:rPr>
              <a:t>Klimaatadaptatie:</a:t>
            </a:r>
            <a:endParaRPr lang="nl-NL" sz="1150" dirty="0">
              <a:solidFill>
                <a:srgbClr val="000000"/>
              </a:solidFill>
              <a:effectLst/>
            </a:endParaRPr>
          </a:p>
          <a:p>
            <a:pPr algn="ctr"/>
            <a:r>
              <a:rPr lang="nl-NL" sz="1150" b="0" i="0" dirty="0">
                <a:solidFill>
                  <a:srgbClr val="000000"/>
                </a:solidFill>
                <a:effectLst/>
              </a:rPr>
              <a:t>Klimaatadaptatie-strategie</a:t>
            </a:r>
            <a:endParaRPr lang="nl-NL" sz="1100" dirty="0"/>
          </a:p>
        </p:txBody>
      </p:sp>
      <p:sp>
        <p:nvSpPr>
          <p:cNvPr id="6" name="Tekstvak 5">
            <a:extLst>
              <a:ext uri="{FF2B5EF4-FFF2-40B4-BE49-F238E27FC236}">
                <a16:creationId xmlns:a16="http://schemas.microsoft.com/office/drawing/2014/main" id="{0B4816A0-8E12-A639-4AD7-FF37244B43DD}"/>
              </a:ext>
            </a:extLst>
          </p:cNvPr>
          <p:cNvSpPr txBox="1"/>
          <p:nvPr/>
        </p:nvSpPr>
        <p:spPr>
          <a:xfrm>
            <a:off x="4497473" y="4582937"/>
            <a:ext cx="1615563" cy="615553"/>
          </a:xfrm>
          <a:prstGeom prst="rect">
            <a:avLst/>
          </a:prstGeom>
          <a:noFill/>
        </p:spPr>
        <p:txBody>
          <a:bodyPr wrap="square" rtlCol="0">
            <a:spAutoFit/>
          </a:bodyPr>
          <a:lstStyle/>
          <a:p>
            <a:pPr algn="ctr"/>
            <a:r>
              <a:rPr lang="nl-NL" sz="1150" b="1" i="0" dirty="0">
                <a:solidFill>
                  <a:srgbClr val="000000"/>
                </a:solidFill>
                <a:effectLst/>
              </a:rPr>
              <a:t>Zoet water:</a:t>
            </a:r>
            <a:endParaRPr lang="nl-NL" sz="1150" dirty="0">
              <a:solidFill>
                <a:srgbClr val="000000"/>
              </a:solidFill>
              <a:effectLst/>
            </a:endParaRPr>
          </a:p>
          <a:p>
            <a:pPr algn="ctr"/>
            <a:r>
              <a:rPr lang="nl-NL" sz="1150" b="0" i="0" dirty="0">
                <a:solidFill>
                  <a:srgbClr val="000000"/>
                </a:solidFill>
                <a:effectLst/>
              </a:rPr>
              <a:t>Zoetwaterplannen</a:t>
            </a:r>
            <a:endParaRPr lang="nl-NL" sz="1150" dirty="0">
              <a:solidFill>
                <a:srgbClr val="000000"/>
              </a:solidFill>
              <a:effectLst/>
            </a:endParaRPr>
          </a:p>
          <a:p>
            <a:endParaRPr lang="nl-NL" sz="1100" dirty="0"/>
          </a:p>
        </p:txBody>
      </p:sp>
      <p:sp>
        <p:nvSpPr>
          <p:cNvPr id="9" name="Tekstvak 8">
            <a:extLst>
              <a:ext uri="{FF2B5EF4-FFF2-40B4-BE49-F238E27FC236}">
                <a16:creationId xmlns:a16="http://schemas.microsoft.com/office/drawing/2014/main" id="{40A0399C-83E0-355B-77F2-BFF712820EE6}"/>
              </a:ext>
            </a:extLst>
          </p:cNvPr>
          <p:cNvSpPr txBox="1"/>
          <p:nvPr/>
        </p:nvSpPr>
        <p:spPr>
          <a:xfrm>
            <a:off x="2922136" y="4579090"/>
            <a:ext cx="1615563" cy="630942"/>
          </a:xfrm>
          <a:prstGeom prst="rect">
            <a:avLst/>
          </a:prstGeom>
          <a:noFill/>
        </p:spPr>
        <p:txBody>
          <a:bodyPr wrap="square" rtlCol="0">
            <a:spAutoFit/>
          </a:bodyPr>
          <a:lstStyle/>
          <a:p>
            <a:pPr algn="ctr"/>
            <a:r>
              <a:rPr lang="nl-NL" sz="1150" b="1" i="0" dirty="0">
                <a:solidFill>
                  <a:srgbClr val="000000"/>
                </a:solidFill>
                <a:effectLst/>
              </a:rPr>
              <a:t>Waterveiligheid:</a:t>
            </a:r>
            <a:endParaRPr lang="nl-NL" sz="1150" dirty="0">
              <a:solidFill>
                <a:srgbClr val="000000"/>
              </a:solidFill>
              <a:effectLst/>
            </a:endParaRPr>
          </a:p>
          <a:p>
            <a:pPr algn="ctr"/>
            <a:r>
              <a:rPr lang="nl-NL" sz="1150" b="0" i="0" dirty="0">
                <a:solidFill>
                  <a:srgbClr val="000000"/>
                </a:solidFill>
                <a:effectLst/>
              </a:rPr>
              <a:t>HWBP-projecten</a:t>
            </a:r>
            <a:endParaRPr lang="nl-NL" sz="1150" dirty="0">
              <a:solidFill>
                <a:srgbClr val="000000"/>
              </a:solidFill>
              <a:effectLst/>
            </a:endParaRPr>
          </a:p>
          <a:p>
            <a:endParaRPr lang="nl-NL" sz="1100" dirty="0"/>
          </a:p>
        </p:txBody>
      </p:sp>
      <p:sp>
        <p:nvSpPr>
          <p:cNvPr id="10" name="Tekstvak 9">
            <a:extLst>
              <a:ext uri="{FF2B5EF4-FFF2-40B4-BE49-F238E27FC236}">
                <a16:creationId xmlns:a16="http://schemas.microsoft.com/office/drawing/2014/main" id="{803BA963-D49B-DD9B-5E50-D280D0DFB0A1}"/>
              </a:ext>
            </a:extLst>
          </p:cNvPr>
          <p:cNvSpPr txBox="1"/>
          <p:nvPr/>
        </p:nvSpPr>
        <p:spPr>
          <a:xfrm>
            <a:off x="7711563" y="4579090"/>
            <a:ext cx="1495367" cy="800219"/>
          </a:xfrm>
          <a:prstGeom prst="rect">
            <a:avLst/>
          </a:prstGeom>
          <a:noFill/>
        </p:spPr>
        <p:txBody>
          <a:bodyPr wrap="square" rtlCol="0">
            <a:spAutoFit/>
          </a:bodyPr>
          <a:lstStyle/>
          <a:p>
            <a:pPr algn="ctr"/>
            <a:r>
              <a:rPr lang="nl-NL" sz="1150" b="1" i="0" dirty="0">
                <a:solidFill>
                  <a:srgbClr val="000000"/>
                </a:solidFill>
                <a:effectLst/>
              </a:rPr>
              <a:t>Ecologie en waterkwaliteit:</a:t>
            </a:r>
            <a:endParaRPr lang="nl-NL" sz="1150" dirty="0">
              <a:solidFill>
                <a:srgbClr val="000000"/>
              </a:solidFill>
              <a:effectLst/>
            </a:endParaRPr>
          </a:p>
          <a:p>
            <a:pPr algn="ctr"/>
            <a:r>
              <a:rPr lang="nl-NL" sz="1150" b="0" i="0" dirty="0">
                <a:solidFill>
                  <a:srgbClr val="000000"/>
                </a:solidFill>
                <a:effectLst/>
              </a:rPr>
              <a:t>Natura 2000-beheerplannen</a:t>
            </a:r>
            <a:endParaRPr lang="nl-NL" sz="1100" dirty="0"/>
          </a:p>
        </p:txBody>
      </p:sp>
    </p:spTree>
    <p:extLst>
      <p:ext uri="{BB962C8B-B14F-4D97-AF65-F5344CB8AC3E}">
        <p14:creationId xmlns:p14="http://schemas.microsoft.com/office/powerpoint/2010/main" val="2410004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CB0B1-A1D3-513A-4AFE-17A6D1F9450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43E1F86-B793-917B-5515-D7FC499D72BA}"/>
              </a:ext>
            </a:extLst>
          </p:cNvPr>
          <p:cNvSpPr>
            <a:spLocks noGrp="1"/>
          </p:cNvSpPr>
          <p:nvPr>
            <p:ph type="title"/>
          </p:nvPr>
        </p:nvSpPr>
        <p:spPr>
          <a:xfrm>
            <a:off x="443352" y="594134"/>
            <a:ext cx="10537200" cy="677108"/>
          </a:xfrm>
        </p:spPr>
        <p:txBody>
          <a:bodyPr/>
          <a:lstStyle/>
          <a:p>
            <a:r>
              <a:rPr lang="nl-NL"/>
              <a:t>Kennisprogramma Zeespiegelstijging</a:t>
            </a:r>
          </a:p>
        </p:txBody>
      </p:sp>
      <p:sp>
        <p:nvSpPr>
          <p:cNvPr id="3" name="Tijdelijke aanduiding voor tekst 2">
            <a:extLst>
              <a:ext uri="{FF2B5EF4-FFF2-40B4-BE49-F238E27FC236}">
                <a16:creationId xmlns:a16="http://schemas.microsoft.com/office/drawing/2014/main" id="{8C4273F3-6CA3-F07C-6957-2C89459D347D}"/>
              </a:ext>
            </a:extLst>
          </p:cNvPr>
          <p:cNvSpPr>
            <a:spLocks noGrp="1"/>
          </p:cNvSpPr>
          <p:nvPr>
            <p:ph type="body" sz="quarter" idx="10"/>
          </p:nvPr>
        </p:nvSpPr>
        <p:spPr>
          <a:xfrm>
            <a:off x="443353" y="1271242"/>
            <a:ext cx="4787016" cy="4855238"/>
          </a:xfrm>
        </p:spPr>
        <p:txBody>
          <a:bodyPr/>
          <a:lstStyle/>
          <a:p>
            <a:r>
              <a:rPr lang="nl-NL" dirty="0">
                <a:solidFill>
                  <a:srgbClr val="000000"/>
                </a:solidFill>
              </a:rPr>
              <a:t>Het Kennisprogramma Zeespiegelstijging onderzoekt via de denkrichtingen </a:t>
            </a:r>
            <a:r>
              <a:rPr lang="nl-NL" b="1" dirty="0">
                <a:solidFill>
                  <a:srgbClr val="000000"/>
                </a:solidFill>
              </a:rPr>
              <a:t>Beschermen, Zeewaarts </a:t>
            </a:r>
            <a:r>
              <a:rPr lang="nl-NL" dirty="0">
                <a:solidFill>
                  <a:srgbClr val="000000"/>
                </a:solidFill>
              </a:rPr>
              <a:t>en</a:t>
            </a:r>
            <a:r>
              <a:rPr lang="nl-NL" b="1" dirty="0">
                <a:solidFill>
                  <a:srgbClr val="000000"/>
                </a:solidFill>
              </a:rPr>
              <a:t> Meebewegen </a:t>
            </a:r>
            <a:r>
              <a:rPr lang="nl-NL" dirty="0">
                <a:solidFill>
                  <a:srgbClr val="000000"/>
                </a:solidFill>
              </a:rPr>
              <a:t>de mogelijkheden om Nederland voor de langere termijn veilig te houden bij een stijgende zeespiegel. Ook een vierde denkrichting </a:t>
            </a:r>
            <a:r>
              <a:rPr lang="nl-NL" b="1" dirty="0">
                <a:solidFill>
                  <a:srgbClr val="000000"/>
                </a:solidFill>
              </a:rPr>
              <a:t>Nature </a:t>
            </a:r>
            <a:r>
              <a:rPr lang="nl-NL" b="1" dirty="0" err="1">
                <a:solidFill>
                  <a:srgbClr val="000000"/>
                </a:solidFill>
              </a:rPr>
              <a:t>Based</a:t>
            </a:r>
            <a:r>
              <a:rPr lang="nl-NL" b="1" dirty="0">
                <a:solidFill>
                  <a:srgbClr val="000000"/>
                </a:solidFill>
              </a:rPr>
              <a:t> Solutions</a:t>
            </a:r>
            <a:r>
              <a:rPr lang="nl-NL" dirty="0">
                <a:solidFill>
                  <a:srgbClr val="000000"/>
                </a:solidFill>
              </a:rPr>
              <a:t> is gestart. </a:t>
            </a:r>
          </a:p>
          <a:p>
            <a:endParaRPr lang="nl-NL" dirty="0">
              <a:solidFill>
                <a:srgbClr val="000000"/>
              </a:solidFill>
            </a:endParaRPr>
          </a:p>
          <a:p>
            <a:r>
              <a:rPr lang="nl-NL" dirty="0">
                <a:solidFill>
                  <a:srgbClr val="000000"/>
                </a:solidFill>
              </a:rPr>
              <a:t>De Zuidwestelijke Delta gebruikt alle resultaten als bouwstenen voor de eigen oplossingsrichtingen in de nieuwe Voorkeursstrategie.</a:t>
            </a:r>
            <a:endParaRPr lang="nl-NL" dirty="0"/>
          </a:p>
        </p:txBody>
      </p:sp>
      <p:pic>
        <p:nvPicPr>
          <p:cNvPr id="4" name="Afbeelding 3">
            <a:extLst>
              <a:ext uri="{FF2B5EF4-FFF2-40B4-BE49-F238E27FC236}">
                <a16:creationId xmlns:a16="http://schemas.microsoft.com/office/drawing/2014/main" id="{44972EAF-1D59-194B-EB0B-C585FD46D70A}"/>
              </a:ext>
            </a:extLst>
          </p:cNvPr>
          <p:cNvPicPr>
            <a:picLocks noChangeAspect="1"/>
          </p:cNvPicPr>
          <p:nvPr/>
        </p:nvPicPr>
        <p:blipFill>
          <a:blip r:embed="rId3"/>
          <a:srcRect l="13607" t="1540" r="20145" b="6312"/>
          <a:stretch/>
        </p:blipFill>
        <p:spPr>
          <a:xfrm>
            <a:off x="5230368" y="1042416"/>
            <a:ext cx="6446520" cy="5120640"/>
          </a:xfrm>
          <a:prstGeom prst="rect">
            <a:avLst/>
          </a:prstGeom>
        </p:spPr>
      </p:pic>
    </p:spTree>
    <p:extLst>
      <p:ext uri="{BB962C8B-B14F-4D97-AF65-F5344CB8AC3E}">
        <p14:creationId xmlns:p14="http://schemas.microsoft.com/office/powerpoint/2010/main" val="3634411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gras, buitenshuis, wolk, hemel&#10;&#10;Automatisch gegenereerde beschrijving">
            <a:extLst>
              <a:ext uri="{FF2B5EF4-FFF2-40B4-BE49-F238E27FC236}">
                <a16:creationId xmlns:a16="http://schemas.microsoft.com/office/drawing/2014/main" id="{1DEB4A64-5E41-11A7-9B4B-E35FD4F1228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668" r="21668"/>
          <a:stretch>
            <a:fillRect/>
          </a:stretch>
        </p:blipFill>
        <p:spPr/>
      </p:pic>
      <p:sp>
        <p:nvSpPr>
          <p:cNvPr id="3" name="Titel 2">
            <a:extLst>
              <a:ext uri="{FF2B5EF4-FFF2-40B4-BE49-F238E27FC236}">
                <a16:creationId xmlns:a16="http://schemas.microsoft.com/office/drawing/2014/main" id="{612422F0-5E3E-9523-9196-6A18A57D77A0}"/>
              </a:ext>
            </a:extLst>
          </p:cNvPr>
          <p:cNvSpPr>
            <a:spLocks noGrp="1"/>
          </p:cNvSpPr>
          <p:nvPr>
            <p:ph type="title"/>
          </p:nvPr>
        </p:nvSpPr>
        <p:spPr>
          <a:xfrm>
            <a:off x="827998" y="565731"/>
            <a:ext cx="5849025" cy="677108"/>
          </a:xfrm>
        </p:spPr>
        <p:txBody>
          <a:bodyPr/>
          <a:lstStyle/>
          <a:p>
            <a:r>
              <a:rPr lang="nl-NL"/>
              <a:t>Thema’s </a:t>
            </a:r>
          </a:p>
        </p:txBody>
      </p:sp>
      <p:sp>
        <p:nvSpPr>
          <p:cNvPr id="4" name="Tijdelijke aanduiding voor tekst 3">
            <a:extLst>
              <a:ext uri="{FF2B5EF4-FFF2-40B4-BE49-F238E27FC236}">
                <a16:creationId xmlns:a16="http://schemas.microsoft.com/office/drawing/2014/main" id="{F5ACFF8E-AF45-B288-67EF-FD95691B3F15}"/>
              </a:ext>
            </a:extLst>
          </p:cNvPr>
          <p:cNvSpPr>
            <a:spLocks noGrp="1"/>
          </p:cNvSpPr>
          <p:nvPr>
            <p:ph type="body" sz="quarter" idx="10"/>
          </p:nvPr>
        </p:nvSpPr>
        <p:spPr>
          <a:xfrm>
            <a:off x="827997" y="1170222"/>
            <a:ext cx="5849025" cy="3398400"/>
          </a:xfrm>
        </p:spPr>
        <p:txBody>
          <a:bodyPr/>
          <a:lstStyle/>
          <a:p>
            <a:pPr marL="285750" indent="-285750">
              <a:buFont typeface="Arial" panose="020B0604020202020204" pitchFamily="34" charset="0"/>
              <a:buChar char="•"/>
            </a:pPr>
            <a:r>
              <a:rPr lang="nl-NL" sz="1800">
                <a:effectLst/>
                <a:latin typeface="Calibri" panose="020F0502020204030204" pitchFamily="34" charset="0"/>
                <a:ea typeface="Times New Roman" panose="02020603050405020304" pitchFamily="18" charset="0"/>
                <a:cs typeface="Times New Roman" panose="02020603050405020304" pitchFamily="18" charset="0"/>
              </a:rPr>
              <a:t>De thema’s waarop we binnen de Zuidwestelijke Delta focussen zijn </a:t>
            </a:r>
            <a:r>
              <a:rPr lang="nl-NL" sz="1800" b="1">
                <a:effectLst/>
                <a:latin typeface="Calibri" panose="020F0502020204030204" pitchFamily="34" charset="0"/>
                <a:ea typeface="Times New Roman" panose="02020603050405020304" pitchFamily="18" charset="0"/>
                <a:cs typeface="Times New Roman" panose="02020603050405020304" pitchFamily="18" charset="0"/>
              </a:rPr>
              <a:t>waterveiligheid</a:t>
            </a:r>
            <a:r>
              <a:rPr lang="nl-NL" sz="1800">
                <a:effectLst/>
                <a:latin typeface="Calibri" panose="020F0502020204030204" pitchFamily="34" charset="0"/>
                <a:ea typeface="Times New Roman" panose="02020603050405020304" pitchFamily="18" charset="0"/>
                <a:cs typeface="Times New Roman" panose="02020603050405020304" pitchFamily="18" charset="0"/>
              </a:rPr>
              <a:t>, </a:t>
            </a:r>
            <a:r>
              <a:rPr lang="nl-NL" sz="1800" b="1">
                <a:effectLst/>
                <a:latin typeface="Calibri" panose="020F0502020204030204" pitchFamily="34" charset="0"/>
                <a:ea typeface="Times New Roman" panose="02020603050405020304" pitchFamily="18" charset="0"/>
                <a:cs typeface="Times New Roman" panose="02020603050405020304" pitchFamily="18" charset="0"/>
              </a:rPr>
              <a:t>zoet water inclusief drinkwater</a:t>
            </a:r>
            <a:r>
              <a:rPr lang="nl-NL" sz="1800">
                <a:effectLst/>
                <a:latin typeface="Calibri" panose="020F0502020204030204" pitchFamily="34" charset="0"/>
                <a:ea typeface="Times New Roman" panose="02020603050405020304" pitchFamily="18" charset="0"/>
                <a:cs typeface="Times New Roman" panose="02020603050405020304" pitchFamily="18" charset="0"/>
              </a:rPr>
              <a:t>, </a:t>
            </a:r>
            <a:r>
              <a:rPr lang="nl-NL" sz="1800" b="1">
                <a:effectLst/>
                <a:latin typeface="Calibri" panose="020F0502020204030204" pitchFamily="34" charset="0"/>
                <a:ea typeface="Times New Roman" panose="02020603050405020304" pitchFamily="18" charset="0"/>
                <a:cs typeface="Times New Roman" panose="02020603050405020304" pitchFamily="18" charset="0"/>
              </a:rPr>
              <a:t>ecologie &amp; waterkwaliteit</a:t>
            </a:r>
            <a:r>
              <a:rPr lang="nl-NL" sz="1800">
                <a:effectLst/>
                <a:latin typeface="Calibri" panose="020F0502020204030204" pitchFamily="34" charset="0"/>
                <a:ea typeface="Times New Roman" panose="02020603050405020304" pitchFamily="18" charset="0"/>
                <a:cs typeface="Times New Roman" panose="02020603050405020304" pitchFamily="18" charset="0"/>
              </a:rPr>
              <a:t> en </a:t>
            </a:r>
            <a:r>
              <a:rPr lang="nl-NL" sz="1800" b="1">
                <a:effectLst/>
                <a:latin typeface="Calibri" panose="020F0502020204030204" pitchFamily="34" charset="0"/>
                <a:ea typeface="Times New Roman" panose="02020603050405020304" pitchFamily="18" charset="0"/>
                <a:cs typeface="Times New Roman" panose="02020603050405020304" pitchFamily="18" charset="0"/>
              </a:rPr>
              <a:t>ruimtelijke adaptatie</a:t>
            </a:r>
            <a:r>
              <a:rPr lang="nl-NL" sz="1800">
                <a:effectLst/>
                <a:latin typeface="Calibri" panose="020F0502020204030204" pitchFamily="34" charset="0"/>
                <a:ea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endParaRPr lang="nl-NL" sz="180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nl-NL" sz="1800">
                <a:effectLst/>
                <a:latin typeface="Calibri" panose="020F0502020204030204" pitchFamily="34" charset="0"/>
                <a:ea typeface="Times New Roman" panose="02020603050405020304" pitchFamily="18" charset="0"/>
                <a:cs typeface="Times New Roman" panose="02020603050405020304" pitchFamily="18" charset="0"/>
              </a:rPr>
              <a:t>Hiernaast hebben we te maken met </a:t>
            </a:r>
            <a:r>
              <a:rPr lang="nl-NL" sz="1800" b="1">
                <a:effectLst/>
                <a:latin typeface="Calibri" panose="020F0502020204030204" pitchFamily="34" charset="0"/>
                <a:ea typeface="Times New Roman" panose="02020603050405020304" pitchFamily="18" charset="0"/>
                <a:cs typeface="Times New Roman" panose="02020603050405020304" pitchFamily="18" charset="0"/>
              </a:rPr>
              <a:t>ruimtelijke uitdagingen</a:t>
            </a:r>
            <a:r>
              <a:rPr lang="nl-NL" sz="1800">
                <a:effectLst/>
                <a:latin typeface="Calibri" panose="020F0502020204030204" pitchFamily="34" charset="0"/>
                <a:ea typeface="Times New Roman" panose="02020603050405020304" pitchFamily="18" charset="0"/>
                <a:cs typeface="Times New Roman" panose="02020603050405020304" pitchFamily="18" charset="0"/>
              </a:rPr>
              <a:t>. Er spelen enorm veel ontwikkelingen die allemaal ruimte vragen, nu, en in de toekomst. Hoe leggen we de ruimtelijke puzzel en maken we integrale keuzes? Hoe richten we hierbij onze landwaterovergangen slim in? </a:t>
            </a:r>
          </a:p>
          <a:p>
            <a:pPr marL="285750" indent="-285750">
              <a:buFont typeface="Arial" panose="020B0604020202020204" pitchFamily="34" charset="0"/>
              <a:buChar char="•"/>
            </a:pPr>
            <a:r>
              <a:rPr lang="nl-NL" sz="1800">
                <a:effectLst/>
                <a:latin typeface="Calibri" panose="020F0502020204030204" pitchFamily="34" charset="0"/>
                <a:ea typeface="Times New Roman" panose="02020603050405020304" pitchFamily="18" charset="0"/>
                <a:cs typeface="Times New Roman" panose="02020603050405020304" pitchFamily="18" charset="0"/>
              </a:rPr>
              <a:t>Onze ambitie: </a:t>
            </a:r>
            <a:r>
              <a:rPr lang="nl-NL" sz="1800" b="1">
                <a:effectLst/>
                <a:latin typeface="Calibri" panose="020F0502020204030204" pitchFamily="34" charset="0"/>
                <a:ea typeface="Times New Roman" panose="02020603050405020304" pitchFamily="18" charset="0"/>
                <a:cs typeface="Times New Roman" panose="02020603050405020304" pitchFamily="18" charset="0"/>
              </a:rPr>
              <a:t>voer elk project klimaatbestendig uit</a:t>
            </a:r>
            <a:r>
              <a:rPr lang="nl-NL" sz="1800">
                <a:effectLst/>
                <a:latin typeface="Calibri" panose="020F0502020204030204" pitchFamily="34" charset="0"/>
                <a:ea typeface="Times New Roman" panose="02020603050405020304" pitchFamily="18" charset="0"/>
                <a:cs typeface="Times New Roman" panose="02020603050405020304" pitchFamily="18" charset="0"/>
              </a:rPr>
              <a:t>, stel water en bodem centraal, en houd nu al rekening met de effecten van klimaatverandering en zeespiegelstijging in de toekomst.</a:t>
            </a:r>
          </a:p>
        </p:txBody>
      </p:sp>
    </p:spTree>
    <p:extLst>
      <p:ext uri="{BB962C8B-B14F-4D97-AF65-F5344CB8AC3E}">
        <p14:creationId xmlns:p14="http://schemas.microsoft.com/office/powerpoint/2010/main" val="185351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buitenshuis, hemel, windmolen, water&#10;&#10;Automatisch gegenereerde beschrijving">
            <a:extLst>
              <a:ext uri="{FF2B5EF4-FFF2-40B4-BE49-F238E27FC236}">
                <a16:creationId xmlns:a16="http://schemas.microsoft.com/office/drawing/2014/main" id="{83D069D6-0679-CE0E-A469-FB91BB76806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668" r="21668"/>
          <a:stretch>
            <a:fillRect/>
          </a:stretch>
        </p:blipFill>
        <p:spPr/>
      </p:pic>
      <p:sp>
        <p:nvSpPr>
          <p:cNvPr id="3" name="Titel 2">
            <a:extLst>
              <a:ext uri="{FF2B5EF4-FFF2-40B4-BE49-F238E27FC236}">
                <a16:creationId xmlns:a16="http://schemas.microsoft.com/office/drawing/2014/main" id="{123E17BE-5C25-B6DF-3B1A-0DAFE10239FF}"/>
              </a:ext>
            </a:extLst>
          </p:cNvPr>
          <p:cNvSpPr>
            <a:spLocks noGrp="1"/>
          </p:cNvSpPr>
          <p:nvPr>
            <p:ph type="title"/>
          </p:nvPr>
        </p:nvSpPr>
        <p:spPr>
          <a:xfrm>
            <a:off x="614064" y="478214"/>
            <a:ext cx="5849025" cy="677108"/>
          </a:xfrm>
        </p:spPr>
        <p:txBody>
          <a:bodyPr/>
          <a:lstStyle/>
          <a:p>
            <a:r>
              <a:rPr lang="en-US" err="1"/>
              <a:t>Waterveiligheid</a:t>
            </a:r>
            <a:endParaRPr lang="nl-NL"/>
          </a:p>
        </p:txBody>
      </p:sp>
      <p:sp>
        <p:nvSpPr>
          <p:cNvPr id="4" name="Tijdelijke aanduiding voor tekst 3">
            <a:extLst>
              <a:ext uri="{FF2B5EF4-FFF2-40B4-BE49-F238E27FC236}">
                <a16:creationId xmlns:a16="http://schemas.microsoft.com/office/drawing/2014/main" id="{11F42764-F858-D54C-11A4-B6C3E39B85FA}"/>
              </a:ext>
            </a:extLst>
          </p:cNvPr>
          <p:cNvSpPr>
            <a:spLocks noGrp="1"/>
          </p:cNvSpPr>
          <p:nvPr>
            <p:ph type="body" sz="quarter" idx="10"/>
          </p:nvPr>
        </p:nvSpPr>
        <p:spPr>
          <a:xfrm>
            <a:off x="614064" y="1082895"/>
            <a:ext cx="6203739" cy="5296891"/>
          </a:xfrm>
        </p:spPr>
        <p:txBody>
          <a:bodyPr/>
          <a:lstStyle/>
          <a:p>
            <a:pPr marL="285750" indent="-285750">
              <a:buFont typeface="Arial" panose="020B0604020202020204" pitchFamily="34" charset="0"/>
              <a:buChar char="•"/>
            </a:pPr>
            <a:r>
              <a:rPr lang="nl-NL" sz="1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Waterveiligheid is een van onze hoofdpijlers. Onze regio is onderdeel van een groter watersysteem waar klimaatverandering zorgt voor nieuwe uitdagingen rondom waterveiligheid </a:t>
            </a:r>
          </a:p>
          <a:p>
            <a:pPr marL="285750" indent="-285750">
              <a:buFont typeface="Arial" panose="020B0604020202020204" pitchFamily="34" charset="0"/>
              <a:buChar char="•"/>
            </a:pPr>
            <a:r>
              <a:rPr lang="nl-NL" sz="1800">
                <a:solidFill>
                  <a:srgbClr val="000000"/>
                </a:solidFill>
                <a:latin typeface="Calibri" panose="020F0502020204030204" pitchFamily="34" charset="0"/>
                <a:ea typeface="Calibri" panose="020F0502020204030204" pitchFamily="34" charset="0"/>
                <a:cs typeface="Calibri" panose="020F0502020204030204" pitchFamily="34" charset="0"/>
              </a:rPr>
              <a:t>We richten ons op het steeds verder verbeteren van de huidige waterveiligheidsaanpak van dijken, duinen en kustsuppleties </a:t>
            </a:r>
          </a:p>
          <a:p>
            <a:pPr marL="285750" indent="-285750">
              <a:buFont typeface="Arial" panose="020B0604020202020204" pitchFamily="34" charset="0"/>
              <a:buChar char="•"/>
            </a:pPr>
            <a:r>
              <a:rPr lang="nl-NL" sz="1800">
                <a:solidFill>
                  <a:srgbClr val="000000"/>
                </a:solidFill>
                <a:latin typeface="Calibri" panose="020F0502020204030204" pitchFamily="34" charset="0"/>
                <a:ea typeface="Calibri" panose="020F0502020204030204" pitchFamily="34" charset="0"/>
                <a:cs typeface="Calibri" panose="020F0502020204030204" pitchFamily="34" charset="0"/>
              </a:rPr>
              <a:t>We kijken vanuit een gebiedsgerichte aanpak hoe we met innovatieve oplossingen meerdere thema’s kunnen combineren in nieuwe waterveiligheidsconcepten</a:t>
            </a:r>
          </a:p>
          <a:p>
            <a:pPr marL="285750" indent="-285750">
              <a:buFont typeface="Arial" panose="020B0604020202020204" pitchFamily="34" charset="0"/>
              <a:buChar char="•"/>
            </a:pPr>
            <a:r>
              <a:rPr lang="nl-NL" sz="1800">
                <a:solidFill>
                  <a:srgbClr val="000000"/>
                </a:solidFill>
                <a:latin typeface="Calibri" panose="020F0502020204030204" pitchFamily="34" charset="0"/>
                <a:ea typeface="Calibri" panose="020F0502020204030204" pitchFamily="34" charset="0"/>
                <a:cs typeface="Calibri" panose="020F0502020204030204" pitchFamily="34" charset="0"/>
              </a:rPr>
              <a:t>Hierbij koppelen we de programma’s HWBP en PAGW en houden we rekening met Natura 2000 en de LNC-waarden (Landschap, Natuur en Cultuurhistorie). </a:t>
            </a:r>
          </a:p>
          <a:p>
            <a:pPr marL="285750" indent="-285750">
              <a:buFont typeface="Arial" panose="020B0604020202020204" pitchFamily="34" charset="0"/>
              <a:buChar char="•"/>
            </a:pPr>
            <a:r>
              <a:rPr lang="nl-NL" sz="1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Bij elke investering in waterveiligheid stellen we de vraag: maken we ook voor de toekomst de juiste keuzes? </a:t>
            </a:r>
          </a:p>
          <a:p>
            <a:endParaRPr lang="nl-NL" sz="180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6729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buitenshuis, hemel, gras, wolk&#10;&#10;Automatisch gegenereerde beschrijving">
            <a:extLst>
              <a:ext uri="{FF2B5EF4-FFF2-40B4-BE49-F238E27FC236}">
                <a16:creationId xmlns:a16="http://schemas.microsoft.com/office/drawing/2014/main" id="{86B1F773-94D3-EC01-DC22-3FF21BA7D14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670" r="21670"/>
          <a:stretch>
            <a:fillRect/>
          </a:stretch>
        </p:blipFill>
        <p:spPr/>
      </p:pic>
      <p:sp>
        <p:nvSpPr>
          <p:cNvPr id="3" name="Titel 2">
            <a:extLst>
              <a:ext uri="{FF2B5EF4-FFF2-40B4-BE49-F238E27FC236}">
                <a16:creationId xmlns:a16="http://schemas.microsoft.com/office/drawing/2014/main" id="{51CB4385-ED5F-BF00-A413-45D6F8A60463}"/>
              </a:ext>
            </a:extLst>
          </p:cNvPr>
          <p:cNvSpPr>
            <a:spLocks noGrp="1"/>
          </p:cNvSpPr>
          <p:nvPr>
            <p:ph type="title"/>
          </p:nvPr>
        </p:nvSpPr>
        <p:spPr>
          <a:xfrm>
            <a:off x="827997" y="532535"/>
            <a:ext cx="5849025" cy="677108"/>
          </a:xfrm>
        </p:spPr>
        <p:txBody>
          <a:bodyPr/>
          <a:lstStyle/>
          <a:p>
            <a:r>
              <a:rPr lang="en-US"/>
              <a:t>Zoet water</a:t>
            </a:r>
            <a:endParaRPr lang="nl-NL"/>
          </a:p>
        </p:txBody>
      </p:sp>
      <p:sp>
        <p:nvSpPr>
          <p:cNvPr id="4" name="Tijdelijke aanduiding voor tekst 3">
            <a:extLst>
              <a:ext uri="{FF2B5EF4-FFF2-40B4-BE49-F238E27FC236}">
                <a16:creationId xmlns:a16="http://schemas.microsoft.com/office/drawing/2014/main" id="{CA5CF880-3165-BA8E-9558-C9AAB76C5DA0}"/>
              </a:ext>
            </a:extLst>
          </p:cNvPr>
          <p:cNvSpPr>
            <a:spLocks noGrp="1"/>
          </p:cNvSpPr>
          <p:nvPr>
            <p:ph type="body" sz="quarter" idx="10"/>
          </p:nvPr>
        </p:nvSpPr>
        <p:spPr>
          <a:xfrm>
            <a:off x="827996" y="1146269"/>
            <a:ext cx="5849025" cy="3398400"/>
          </a:xfrm>
        </p:spPr>
        <p:txBody>
          <a:bodyPr/>
          <a:lstStyle/>
          <a:p>
            <a:pPr marL="285750" indent="-285750">
              <a:buFont typeface="Arial" panose="020B0604020202020204" pitchFamily="34" charset="0"/>
              <a:buChar char="•"/>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Zoet water is nodig voor mens, plant en dier. Ons doel is om te zorgen voor genoeg zoet water, nu en in de toekomst</a:t>
            </a:r>
          </a:p>
          <a:p>
            <a:pPr marL="285750" indent="-285750">
              <a:buFont typeface="Arial" panose="020B0604020202020204" pitchFamily="34" charset="0"/>
              <a:buChar char="•"/>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De vraag naar zoet water groeit zoals voor natuur, landbouw en energie, terwijl de beschikbaarheid in onze regio afneemt</a:t>
            </a:r>
          </a:p>
          <a:p>
            <a:pPr marL="285750" indent="-285750">
              <a:buFont typeface="Arial" panose="020B0604020202020204" pitchFamily="34" charset="0"/>
              <a:buChar char="•"/>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Ook de groeiende vraag naar drinkwater vraagt om efficiënt gebruik en nieuwe bronnen</a:t>
            </a:r>
          </a:p>
          <a:p>
            <a:pPr marL="285750" indent="-285750">
              <a:buFont typeface="Arial" panose="020B0604020202020204" pitchFamily="34" charset="0"/>
              <a:buChar char="•"/>
            </a:pPr>
            <a:r>
              <a:rPr lang="nl-NL" sz="1800" dirty="0">
                <a:effectLst/>
                <a:latin typeface="Calibri" panose="020F0502020204030204" pitchFamily="34" charset="0"/>
                <a:ea typeface="Aptos" panose="020B0004020202020204" pitchFamily="34" charset="0"/>
                <a:cs typeface="Aptos" panose="020B0004020202020204" pitchFamily="34" charset="0"/>
              </a:rPr>
              <a:t>De Zuidwestelijke Delta werkt aan zoetwaterbuffers voor </a:t>
            </a:r>
            <a:r>
              <a:rPr lang="nl-NL" sz="1800" dirty="0" err="1">
                <a:effectLst/>
                <a:latin typeface="Calibri" panose="020F0502020204030204" pitchFamily="34" charset="0"/>
                <a:ea typeface="Aptos" panose="020B0004020202020204" pitchFamily="34" charset="0"/>
                <a:cs typeface="Aptos" panose="020B0004020202020204" pitchFamily="34" charset="0"/>
              </a:rPr>
              <a:t>Zuid-West</a:t>
            </a:r>
            <a:r>
              <a:rPr lang="nl-NL" sz="1800" dirty="0">
                <a:effectLst/>
                <a:latin typeface="Calibri" panose="020F0502020204030204" pitchFamily="34" charset="0"/>
                <a:ea typeface="Aptos" panose="020B0004020202020204" pitchFamily="34" charset="0"/>
                <a:cs typeface="Aptos" panose="020B0004020202020204" pitchFamily="34" charset="0"/>
              </a:rPr>
              <a:t> Nederland, zoals het goed zoet houden van het </a:t>
            </a:r>
            <a:r>
              <a:rPr lang="nl-NL" sz="1800" dirty="0" err="1">
                <a:effectLst/>
                <a:latin typeface="Calibri" panose="020F0502020204030204" pitchFamily="34" charset="0"/>
                <a:ea typeface="Aptos" panose="020B0004020202020204" pitchFamily="34" charset="0"/>
                <a:cs typeface="Aptos" panose="020B0004020202020204" pitchFamily="34" charset="0"/>
              </a:rPr>
              <a:t>Volkerak</a:t>
            </a:r>
            <a:r>
              <a:rPr lang="nl-NL" sz="1800" dirty="0">
                <a:latin typeface="Calibri" panose="020F0502020204030204" pitchFamily="34" charset="0"/>
                <a:ea typeface="Aptos" panose="020B0004020202020204" pitchFamily="34" charset="0"/>
                <a:cs typeface="Aptos" panose="020B0004020202020204" pitchFamily="34" charset="0"/>
              </a:rPr>
              <a:t>-</a:t>
            </a:r>
            <a:r>
              <a:rPr lang="nl-NL" sz="1800">
                <a:effectLst/>
                <a:latin typeface="Calibri" panose="020F0502020204030204" pitchFamily="34" charset="0"/>
                <a:ea typeface="Aptos" panose="020B0004020202020204" pitchFamily="34" charset="0"/>
                <a:cs typeface="Aptos" panose="020B0004020202020204" pitchFamily="34" charset="0"/>
              </a:rPr>
              <a:t>Zoommeer </a:t>
            </a:r>
            <a:r>
              <a:rPr lang="nl-NL" sz="1800" dirty="0">
                <a:effectLst/>
                <a:latin typeface="Calibri" panose="020F0502020204030204" pitchFamily="34" charset="0"/>
                <a:ea typeface="Aptos" panose="020B0004020202020204" pitchFamily="34" charset="0"/>
                <a:cs typeface="Aptos" panose="020B0004020202020204" pitchFamily="34" charset="0"/>
              </a:rPr>
              <a:t>en een groot deel van het Haringvliet.</a:t>
            </a:r>
            <a:endParaRPr lang="nl-NL" sz="1800" dirty="0">
              <a:latin typeface="Aptos" panose="020B0004020202020204" pitchFamily="34" charset="0"/>
              <a:ea typeface="Aptos" panose="020B0004020202020204" pitchFamily="34" charset="0"/>
              <a:cs typeface="Aptos" panose="020B0004020202020204" pitchFamily="34" charset="0"/>
            </a:endParaRPr>
          </a:p>
          <a:p>
            <a:pPr marL="285750" indent="-285750">
              <a:buFont typeface="Arial" panose="020B0604020202020204" pitchFamily="34" charset="0"/>
              <a:buChar char="•"/>
            </a:pPr>
            <a:r>
              <a:rPr lang="nl-NL" sz="1800" dirty="0">
                <a:latin typeface="Calibri" panose="020F0502020204030204" pitchFamily="34" charset="0"/>
                <a:ea typeface="Times New Roman" panose="02020603050405020304" pitchFamily="18" charset="0"/>
                <a:cs typeface="Times New Roman" panose="02020603050405020304" pitchFamily="18" charset="0"/>
              </a:rPr>
              <a:t>En we werken aan het </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vasthouden van zoet water</a:t>
            </a:r>
          </a:p>
          <a:p>
            <a:pPr marL="285750" indent="-285750">
              <a:buFont typeface="Arial" panose="020B0604020202020204" pitchFamily="34" charset="0"/>
              <a:buChar char="•"/>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Daarnaast maken we keuzes om de drinkwatervoorziening veilig te stellen</a:t>
            </a:r>
            <a:endParaRPr lang="nl-NL" sz="1800" dirty="0">
              <a:latin typeface="Calibri" panose="020F0502020204030204" pitchFamily="34" charset="0"/>
              <a:ea typeface="Times New Roman" panose="02020603050405020304" pitchFamily="18" charset="0"/>
              <a:cs typeface="Times New Roman" panose="02020603050405020304" pitchFamily="18" charset="0"/>
            </a:endParaRPr>
          </a:p>
          <a:p>
            <a:endParaRPr lang="nl-NL" dirty="0"/>
          </a:p>
        </p:txBody>
      </p:sp>
    </p:spTree>
    <p:extLst>
      <p:ext uri="{BB962C8B-B14F-4D97-AF65-F5344CB8AC3E}">
        <p14:creationId xmlns:p14="http://schemas.microsoft.com/office/powerpoint/2010/main" val="3836081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1AC96-D8BC-DA10-47FA-7508FAD8CBBE}"/>
              </a:ext>
            </a:extLst>
          </p:cNvPr>
          <p:cNvSpPr>
            <a:spLocks noGrp="1"/>
          </p:cNvSpPr>
          <p:nvPr>
            <p:ph type="title"/>
          </p:nvPr>
        </p:nvSpPr>
        <p:spPr>
          <a:xfrm>
            <a:off x="827400" y="840352"/>
            <a:ext cx="10537200" cy="677108"/>
          </a:xfrm>
        </p:spPr>
        <p:txBody>
          <a:bodyPr/>
          <a:lstStyle/>
          <a:p>
            <a:r>
              <a:rPr lang="nl-NL"/>
              <a:t>Wat is de Zuidwestelijke Delta? </a:t>
            </a:r>
          </a:p>
        </p:txBody>
      </p:sp>
      <p:sp>
        <p:nvSpPr>
          <p:cNvPr id="3" name="Tijdelijke aanduiding voor tekst 2">
            <a:extLst>
              <a:ext uri="{FF2B5EF4-FFF2-40B4-BE49-F238E27FC236}">
                <a16:creationId xmlns:a16="http://schemas.microsoft.com/office/drawing/2014/main" id="{BBE785C1-49F2-1FF6-AC7C-EA3265A01CA2}"/>
              </a:ext>
            </a:extLst>
          </p:cNvPr>
          <p:cNvSpPr>
            <a:spLocks noGrp="1"/>
          </p:cNvSpPr>
          <p:nvPr>
            <p:ph type="body" sz="quarter" idx="10"/>
          </p:nvPr>
        </p:nvSpPr>
        <p:spPr>
          <a:xfrm>
            <a:off x="827400" y="1729800"/>
            <a:ext cx="10537200" cy="3398400"/>
          </a:xfrm>
        </p:spPr>
        <p:txBody>
          <a:bodyPr/>
          <a:lstStyle/>
          <a:p>
            <a:pPr>
              <a:lnSpc>
                <a:spcPct val="115000"/>
              </a:lnSpc>
              <a:spcAft>
                <a:spcPts val="800"/>
              </a:spcAft>
            </a:pPr>
            <a:r>
              <a:rPr lang="nl-NL" kern="100" dirty="0">
                <a:effectLst/>
                <a:ea typeface="Aptos" panose="020B0004020202020204" pitchFamily="34" charset="0"/>
                <a:cs typeface="Arial" panose="020B0604020202020204" pitchFamily="34" charset="0"/>
              </a:rPr>
              <a:t>De Zuidwestelijke Delta is een unieke plek waar land en zee samenkomen. Dit zorgt voor volop kansen voor de natuur, economie en innovaties </a:t>
            </a:r>
          </a:p>
          <a:p>
            <a:pPr>
              <a:lnSpc>
                <a:spcPct val="115000"/>
              </a:lnSpc>
              <a:spcAft>
                <a:spcPts val="800"/>
              </a:spcAft>
            </a:pPr>
            <a:r>
              <a:rPr lang="nl-NL" dirty="0"/>
              <a:t>De klimaatverandering is voelbaar in onze regio en brengt urgente vragen met zich mee. </a:t>
            </a:r>
            <a:r>
              <a:rPr lang="nl-NL" kern="100" dirty="0">
                <a:effectLst/>
                <a:ea typeface="Aptos" panose="020B0004020202020204" pitchFamily="34" charset="0"/>
                <a:cs typeface="Arial" panose="020B0604020202020204" pitchFamily="34" charset="0"/>
              </a:rPr>
              <a:t>Wonen, werken en leven in de delta betekent steeds weer een goede balans zoeken tussen veiligheid, ecologie en economie  </a:t>
            </a:r>
          </a:p>
          <a:p>
            <a:pPr>
              <a:lnSpc>
                <a:spcPct val="115000"/>
              </a:lnSpc>
              <a:spcAft>
                <a:spcPts val="800"/>
              </a:spcAft>
            </a:pPr>
            <a:r>
              <a:rPr lang="nl-NL" dirty="0"/>
              <a:t>Van politieke wereldtoppen tot gesprekken thuis: er ontstaat een steeds breder gedeeld besef dat het anders moet </a:t>
            </a:r>
          </a:p>
          <a:p>
            <a:pPr>
              <a:lnSpc>
                <a:spcPct val="115000"/>
              </a:lnSpc>
              <a:spcAft>
                <a:spcPts val="800"/>
              </a:spcAft>
            </a:pPr>
            <a:r>
              <a:rPr lang="nl-NL" kern="100" dirty="0">
                <a:effectLst/>
                <a:ea typeface="Aptos" panose="020B0004020202020204" pitchFamily="34" charset="0"/>
                <a:cs typeface="Arial" panose="020B0604020202020204" pitchFamily="34" charset="0"/>
              </a:rPr>
              <a:t>Daarom werken Rijk en regionale overheden met maatschappelijke organisaties en ondernemers samen in het </a:t>
            </a:r>
            <a:r>
              <a:rPr lang="nl-NL" b="1" kern="100" dirty="0">
                <a:effectLst/>
                <a:ea typeface="Aptos" panose="020B0004020202020204" pitchFamily="34" charset="0"/>
                <a:cs typeface="Arial" panose="020B0604020202020204" pitchFamily="34" charset="0"/>
              </a:rPr>
              <a:t>samenwerkingsverband</a:t>
            </a:r>
            <a:r>
              <a:rPr lang="nl-NL" kern="100" dirty="0">
                <a:effectLst/>
                <a:ea typeface="Aptos" panose="020B0004020202020204" pitchFamily="34" charset="0"/>
                <a:cs typeface="Arial" panose="020B0604020202020204" pitchFamily="34" charset="0"/>
              </a:rPr>
              <a:t> Zuidwestelijke Delta aan passende oplossingen </a:t>
            </a:r>
          </a:p>
          <a:p>
            <a:pPr>
              <a:lnSpc>
                <a:spcPct val="115000"/>
              </a:lnSpc>
              <a:spcAft>
                <a:spcPts val="800"/>
              </a:spcAft>
            </a:pPr>
            <a:r>
              <a:rPr lang="nl-NL" kern="100" dirty="0">
                <a:effectLst/>
                <a:ea typeface="Aptos" panose="020B0004020202020204" pitchFamily="34" charset="0"/>
                <a:cs typeface="Arial" panose="020B0604020202020204" pitchFamily="34" charset="0"/>
              </a:rPr>
              <a:t>Voor de korte én de lange termijn!</a:t>
            </a:r>
          </a:p>
          <a:p>
            <a:pPr marL="0" indent="0">
              <a:spcAft>
                <a:spcPts val="800"/>
              </a:spcAft>
              <a:buNone/>
            </a:pPr>
            <a:r>
              <a:rPr lang="nl-NL" sz="1800" kern="100" dirty="0">
                <a:effectLst/>
                <a:latin typeface="Aptos" panose="020B0004020202020204" pitchFamily="34" charset="0"/>
                <a:ea typeface="Aptos" panose="020B0004020202020204" pitchFamily="34" charset="0"/>
                <a:cs typeface="Arial" panose="020B0604020202020204" pitchFamily="34" charset="0"/>
              </a:rPr>
              <a:t> </a:t>
            </a:r>
            <a:endParaRPr lang="nl-NL" dirty="0"/>
          </a:p>
        </p:txBody>
      </p:sp>
    </p:spTree>
    <p:extLst>
      <p:ext uri="{BB962C8B-B14F-4D97-AF65-F5344CB8AC3E}">
        <p14:creationId xmlns:p14="http://schemas.microsoft.com/office/powerpoint/2010/main" val="3771057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C3A2608-6DC8-1EC8-155B-4378A28BC5AE}"/>
              </a:ext>
            </a:extLst>
          </p:cNvPr>
          <p:cNvSpPr>
            <a:spLocks noGrp="1"/>
          </p:cNvSpPr>
          <p:nvPr>
            <p:ph type="title"/>
          </p:nvPr>
        </p:nvSpPr>
        <p:spPr>
          <a:xfrm>
            <a:off x="827998" y="407588"/>
            <a:ext cx="5849025" cy="677108"/>
          </a:xfrm>
        </p:spPr>
        <p:txBody>
          <a:bodyPr/>
          <a:lstStyle/>
          <a:p>
            <a:r>
              <a:rPr lang="en-US" err="1"/>
              <a:t>Ecologie</a:t>
            </a:r>
            <a:r>
              <a:rPr lang="en-US"/>
              <a:t> &amp; </a:t>
            </a:r>
            <a:r>
              <a:rPr lang="en-US" err="1"/>
              <a:t>waterkwaliteit</a:t>
            </a:r>
            <a:endParaRPr lang="nl-NL"/>
          </a:p>
        </p:txBody>
      </p:sp>
      <p:sp>
        <p:nvSpPr>
          <p:cNvPr id="4" name="Tijdelijke aanduiding voor tekst 3">
            <a:extLst>
              <a:ext uri="{FF2B5EF4-FFF2-40B4-BE49-F238E27FC236}">
                <a16:creationId xmlns:a16="http://schemas.microsoft.com/office/drawing/2014/main" id="{430B7670-3976-B75E-18E6-47C86646F1AB}"/>
              </a:ext>
            </a:extLst>
          </p:cNvPr>
          <p:cNvSpPr>
            <a:spLocks noGrp="1"/>
          </p:cNvSpPr>
          <p:nvPr>
            <p:ph type="body" sz="quarter" idx="10"/>
          </p:nvPr>
        </p:nvSpPr>
        <p:spPr>
          <a:xfrm>
            <a:off x="827997" y="1084696"/>
            <a:ext cx="5849025" cy="4510175"/>
          </a:xfrm>
        </p:spPr>
        <p:txBody>
          <a:bodyPr/>
          <a:lstStyle/>
          <a:p>
            <a:pPr marL="285750" indent="-285750">
              <a:buFont typeface="Arial" panose="020B0604020202020204" pitchFamily="34" charset="0"/>
              <a:buChar char="•"/>
            </a:pPr>
            <a:r>
              <a:rPr lang="nl-NL" sz="1800"/>
              <a:t>Dijken, dammen en activiteiten zoals visserij en recreatie hebben ons land veilig en welvarend gemaakt, maar dit ging deels ten koste van natuur en waterkwaliteit</a:t>
            </a:r>
          </a:p>
          <a:p>
            <a:pPr marL="285750" indent="-285750">
              <a:buFont typeface="Arial" panose="020B0604020202020204" pitchFamily="34" charset="0"/>
              <a:buChar char="•"/>
            </a:pPr>
            <a:r>
              <a:rPr lang="nl-NL" sz="1800"/>
              <a:t>Leefgebieden zijn aangetast, natuurlijke dynamiek verstoord en wateren van elkaar gescheiden</a:t>
            </a:r>
          </a:p>
          <a:p>
            <a:pPr marL="285750" indent="-285750">
              <a:buFont typeface="Arial" panose="020B0604020202020204" pitchFamily="34" charset="0"/>
              <a:buChar char="•"/>
            </a:pPr>
            <a:r>
              <a:rPr lang="nl-NL" sz="1800"/>
              <a:t>Allerlei factoren hebben invloed op de kwaliteit van ons water. Van opkomende stoffen zoals medicijnresten, PFAS en microplastics; en klimaatverandering, zoals stijgende temperaturen, zeespiegelstijging, verzilting, droogte en extreme rivierafvoeren</a:t>
            </a:r>
          </a:p>
          <a:p>
            <a:pPr marL="285750" indent="-285750">
              <a:buFont typeface="Arial" panose="020B0604020202020204" pitchFamily="34" charset="0"/>
              <a:buChar char="•"/>
            </a:pPr>
            <a:r>
              <a:rPr lang="nl-NL" sz="1800"/>
              <a:t>Via verschillende programma’s en projecten werken we aan ecologie en waterkwaliteit. Hierbij betrekken we de denkrichting “Nature </a:t>
            </a:r>
            <a:r>
              <a:rPr lang="nl-NL" sz="1800" err="1"/>
              <a:t>Based</a:t>
            </a:r>
            <a:r>
              <a:rPr lang="nl-NL" sz="1800"/>
              <a:t> Solutions” van het Kennisprogramma Zeespiegelstijging en de ontwikkelingen rond Natura 2000 en de Kaderrichtlijn Water (KRW)</a:t>
            </a:r>
          </a:p>
          <a:p>
            <a:pPr marL="285750" indent="-285750">
              <a:buFont typeface="Arial" panose="020B0604020202020204" pitchFamily="34" charset="0"/>
              <a:buChar char="•"/>
            </a:pPr>
            <a:endParaRPr lang="nl-NL" sz="1800"/>
          </a:p>
        </p:txBody>
      </p:sp>
      <p:pic>
        <p:nvPicPr>
          <p:cNvPr id="18" name="Tijdelijke aanduiding voor afbeelding 17" descr="Afbeelding met buitenshuis, water, hemel, schip&#10;&#10;Automatisch gegenereerde beschrijving">
            <a:extLst>
              <a:ext uri="{FF2B5EF4-FFF2-40B4-BE49-F238E27FC236}">
                <a16:creationId xmlns:a16="http://schemas.microsoft.com/office/drawing/2014/main" id="{472F4AE4-37D5-3776-F06E-1B98A9F5602E}"/>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660" r="21660"/>
          <a:stretch>
            <a:fillRect/>
          </a:stretch>
        </p:blipFill>
        <p:spPr/>
      </p:pic>
    </p:spTree>
    <p:extLst>
      <p:ext uri="{BB962C8B-B14F-4D97-AF65-F5344CB8AC3E}">
        <p14:creationId xmlns:p14="http://schemas.microsoft.com/office/powerpoint/2010/main" val="4184057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0BDF639-C869-4CDE-12B5-18AE640C9F47}"/>
              </a:ext>
            </a:extLst>
          </p:cNvPr>
          <p:cNvSpPr>
            <a:spLocks noGrp="1"/>
          </p:cNvSpPr>
          <p:nvPr>
            <p:ph type="title"/>
          </p:nvPr>
        </p:nvSpPr>
        <p:spPr/>
        <p:txBody>
          <a:bodyPr/>
          <a:lstStyle/>
          <a:p>
            <a:r>
              <a:rPr lang="en-US" err="1"/>
              <a:t>Ruimtelijke</a:t>
            </a:r>
            <a:r>
              <a:rPr lang="en-US"/>
              <a:t> </a:t>
            </a:r>
            <a:r>
              <a:rPr lang="en-US" err="1"/>
              <a:t>adaptatie</a:t>
            </a:r>
            <a:endParaRPr lang="nl-NL"/>
          </a:p>
        </p:txBody>
      </p:sp>
      <p:sp>
        <p:nvSpPr>
          <p:cNvPr id="4" name="Tijdelijke aanduiding voor tekst 3">
            <a:extLst>
              <a:ext uri="{FF2B5EF4-FFF2-40B4-BE49-F238E27FC236}">
                <a16:creationId xmlns:a16="http://schemas.microsoft.com/office/drawing/2014/main" id="{34F8E02D-1289-D021-72E4-34D0A0C2A82D}"/>
              </a:ext>
            </a:extLst>
          </p:cNvPr>
          <p:cNvSpPr>
            <a:spLocks noGrp="1"/>
          </p:cNvSpPr>
          <p:nvPr>
            <p:ph type="body" sz="quarter" idx="10"/>
          </p:nvPr>
        </p:nvSpPr>
        <p:spPr>
          <a:xfrm>
            <a:off x="828000" y="1852438"/>
            <a:ext cx="5849025" cy="3743689"/>
          </a:xfrm>
        </p:spPr>
        <p:txBody>
          <a:bodyPr/>
          <a:lstStyle/>
          <a:p>
            <a:pPr marL="285750" indent="-285750">
              <a:buFont typeface="Arial" panose="020B0604020202020204" pitchFamily="34" charset="0"/>
              <a:buChar char="•"/>
            </a:pPr>
            <a:r>
              <a:rPr lang="nl-NL" sz="1800" b="0" i="0">
                <a:solidFill>
                  <a:srgbClr val="000000"/>
                </a:solidFill>
                <a:effectLst/>
              </a:rPr>
              <a:t>De kans op extreme regenbuien, hittegolven en langere droge periodes stijgt </a:t>
            </a:r>
          </a:p>
          <a:p>
            <a:pPr marL="285750" indent="-285750">
              <a:buFont typeface="Arial" panose="020B0604020202020204" pitchFamily="34" charset="0"/>
              <a:buChar char="•"/>
            </a:pPr>
            <a:r>
              <a:rPr lang="nl-NL" sz="1800" b="0" i="0">
                <a:solidFill>
                  <a:srgbClr val="000000"/>
                </a:solidFill>
                <a:effectLst/>
              </a:rPr>
              <a:t>Het is belangrijk om onze regio voor te bereiden op de gevolgen van klimaatverandering</a:t>
            </a:r>
          </a:p>
          <a:p>
            <a:pPr marL="285750" indent="-285750">
              <a:buFont typeface="Arial" panose="020B0604020202020204" pitchFamily="34" charset="0"/>
              <a:buChar char="•"/>
            </a:pPr>
            <a:r>
              <a:rPr lang="nl-NL" sz="1800">
                <a:solidFill>
                  <a:srgbClr val="000000"/>
                </a:solidFill>
              </a:rPr>
              <a:t>De drie regio’s werken binnen de Zuidwestelijke Delta op verschillende manieren aan ruimtelijke adaptatie</a:t>
            </a:r>
          </a:p>
          <a:p>
            <a:pPr marL="285750" indent="-285750">
              <a:buFont typeface="Arial" panose="020B0604020202020204" pitchFamily="34" charset="0"/>
              <a:buChar char="•"/>
            </a:pPr>
            <a:r>
              <a:rPr lang="nl-NL" sz="1800">
                <a:solidFill>
                  <a:srgbClr val="000000"/>
                </a:solidFill>
              </a:rPr>
              <a:t>Door samen te werken kunnen overheden en inwoners de gevolgen van klimaatverandering zo veel mogelijk beperken</a:t>
            </a:r>
          </a:p>
          <a:p>
            <a:pPr marL="285750" indent="-285750">
              <a:buFont typeface="Arial" panose="020B0604020202020204" pitchFamily="34" charset="0"/>
              <a:buChar char="•"/>
            </a:pPr>
            <a:r>
              <a:rPr lang="nl-NL" sz="1800">
                <a:effectLst/>
                <a:ea typeface="Times New Roman" panose="02020603050405020304" pitchFamily="18" charset="0"/>
                <a:cs typeface="Times New Roman" panose="02020603050405020304" pitchFamily="18" charset="0"/>
              </a:rPr>
              <a:t>Binnen de Zuidwestelijke Delta bekijken we welke </a:t>
            </a:r>
            <a:r>
              <a:rPr lang="nl-NL" sz="1800">
                <a:effectLst/>
                <a:latin typeface="Calibri" panose="020F0502020204030204" pitchFamily="34" charset="0"/>
                <a:ea typeface="Times New Roman" panose="02020603050405020304" pitchFamily="18" charset="0"/>
                <a:cs typeface="Times New Roman" panose="02020603050405020304" pitchFamily="18" charset="0"/>
              </a:rPr>
              <a:t>maatregelen we op de schaal van de Zuidwestelijke Delta kunnen nemen.</a:t>
            </a:r>
          </a:p>
          <a:p>
            <a:pPr marL="285750" indent="-285750">
              <a:buFont typeface="Arial" panose="020B0604020202020204" pitchFamily="34" charset="0"/>
              <a:buChar char="•"/>
            </a:pPr>
            <a:endParaRPr lang="nl-NL" sz="1800">
              <a:solidFill>
                <a:srgbClr val="000000"/>
              </a:solidFill>
              <a:latin typeface="Kufam"/>
            </a:endParaRPr>
          </a:p>
        </p:txBody>
      </p:sp>
      <p:pic>
        <p:nvPicPr>
          <p:cNvPr id="10" name="Tijdelijke aanduiding voor afbeelding 9" descr="Afbeelding met gras, buitenshuis, wolk, hemel&#10;&#10;Automatisch gegenereerde beschrijving">
            <a:extLst>
              <a:ext uri="{FF2B5EF4-FFF2-40B4-BE49-F238E27FC236}">
                <a16:creationId xmlns:a16="http://schemas.microsoft.com/office/drawing/2014/main" id="{E7844ADE-65E8-E933-7A8C-03C1370DC67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669" r="21669"/>
          <a:stretch>
            <a:fillRect/>
          </a:stretch>
        </p:blipFill>
        <p:spPr/>
      </p:pic>
    </p:spTree>
    <p:extLst>
      <p:ext uri="{BB962C8B-B14F-4D97-AF65-F5344CB8AC3E}">
        <p14:creationId xmlns:p14="http://schemas.microsoft.com/office/powerpoint/2010/main" val="2904472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3CB365-90F2-C460-EB8A-5C4856E1AAFE}"/>
              </a:ext>
            </a:extLst>
          </p:cNvPr>
          <p:cNvSpPr>
            <a:spLocks noGrp="1"/>
          </p:cNvSpPr>
          <p:nvPr>
            <p:ph type="title"/>
          </p:nvPr>
        </p:nvSpPr>
        <p:spPr>
          <a:xfrm>
            <a:off x="828000" y="822906"/>
            <a:ext cx="10537200" cy="677108"/>
          </a:xfrm>
        </p:spPr>
        <p:txBody>
          <a:bodyPr/>
          <a:lstStyle/>
          <a:p>
            <a:r>
              <a:rPr lang="nl-NL"/>
              <a:t>Uitvoeringsprogramma Zuidwestelijke Delta 2050</a:t>
            </a:r>
          </a:p>
        </p:txBody>
      </p:sp>
      <p:sp>
        <p:nvSpPr>
          <p:cNvPr id="3" name="Tijdelijke aanduiding voor tekst 2">
            <a:extLst>
              <a:ext uri="{FF2B5EF4-FFF2-40B4-BE49-F238E27FC236}">
                <a16:creationId xmlns:a16="http://schemas.microsoft.com/office/drawing/2014/main" id="{31FB4C86-BD8C-8CE5-5784-0005FFF7A7C7}"/>
              </a:ext>
            </a:extLst>
          </p:cNvPr>
          <p:cNvSpPr>
            <a:spLocks noGrp="1"/>
          </p:cNvSpPr>
          <p:nvPr>
            <p:ph type="body" sz="quarter" idx="10"/>
          </p:nvPr>
        </p:nvSpPr>
        <p:spPr>
          <a:xfrm>
            <a:off x="827400" y="1500014"/>
            <a:ext cx="10537200" cy="4027153"/>
          </a:xfrm>
        </p:spPr>
        <p:txBody>
          <a:bodyPr/>
          <a:lstStyle/>
          <a:p>
            <a:pPr>
              <a:lnSpc>
                <a:spcPct val="100000"/>
              </a:lnSpc>
            </a:pPr>
            <a:r>
              <a:rPr lang="nl-NL" b="0" i="0" dirty="0">
                <a:solidFill>
                  <a:srgbClr val="000000"/>
                </a:solidFill>
                <a:effectLst/>
              </a:rPr>
              <a:t>We zijn nu volop onderweg richting het Uitvoeringsprogramma Zuidwestelijke Delta 2050, waarin we ook onze visie voor de lange termijn uitwerken. </a:t>
            </a:r>
            <a:r>
              <a:rPr lang="nl-NL" dirty="0"/>
              <a:t>Dit Uitvoeringsprogramma bevat als onderdelen:</a:t>
            </a:r>
          </a:p>
          <a:p>
            <a:pPr>
              <a:lnSpc>
                <a:spcPct val="100000"/>
              </a:lnSpc>
            </a:pPr>
            <a:endParaRPr lang="nl-NL" dirty="0"/>
          </a:p>
          <a:p>
            <a:pPr lvl="1">
              <a:lnSpc>
                <a:spcPct val="100000"/>
              </a:lnSpc>
            </a:pPr>
            <a:r>
              <a:rPr lang="nl-NL" dirty="0"/>
              <a:t>De herijkte </a:t>
            </a:r>
            <a:r>
              <a:rPr lang="nl-NL" b="1" dirty="0"/>
              <a:t>Integrale Voorkeursstrategie Zuidwestelijke Delta</a:t>
            </a:r>
            <a:r>
              <a:rPr lang="nl-NL" dirty="0"/>
              <a:t>, met daarin een concretisering van onze ambitie </a:t>
            </a:r>
            <a:r>
              <a:rPr lang="nl-NL" sz="2000" dirty="0">
                <a:effectLst/>
                <a:latin typeface="Calibri" panose="020F0502020204030204" pitchFamily="34" charset="0"/>
                <a:ea typeface="Times New Roman" panose="02020603050405020304" pitchFamily="18" charset="0"/>
              </a:rPr>
              <a:t>om de eerste klimaatbestendige delta ter wereld te zijn</a:t>
            </a:r>
            <a:r>
              <a:rPr lang="nl-NL" dirty="0"/>
              <a:t> </a:t>
            </a:r>
          </a:p>
          <a:p>
            <a:pPr lvl="1">
              <a:lnSpc>
                <a:spcPct val="100000"/>
              </a:lnSpc>
            </a:pPr>
            <a:r>
              <a:rPr lang="nl-NL" b="1" dirty="0"/>
              <a:t>Samenhangende maatregelen </a:t>
            </a:r>
            <a:r>
              <a:rPr lang="nl-NL" dirty="0"/>
              <a:t>met concrete voorstellen voor pilots en projecten</a:t>
            </a:r>
          </a:p>
          <a:p>
            <a:pPr lvl="1">
              <a:lnSpc>
                <a:spcPct val="100000"/>
              </a:lnSpc>
            </a:pPr>
            <a:r>
              <a:rPr lang="nl-NL" dirty="0"/>
              <a:t>Een </a:t>
            </a:r>
            <a:r>
              <a:rPr lang="nl-NL" b="1" dirty="0"/>
              <a:t>ontwikkelagenda Kennis en Innovatie </a:t>
            </a:r>
            <a:r>
              <a:rPr lang="nl-NL" dirty="0"/>
              <a:t>voor vervolgonderzoek naar prioritaire kennisleemtes</a:t>
            </a:r>
          </a:p>
          <a:p>
            <a:pPr lvl="1">
              <a:lnSpc>
                <a:spcPct val="100000"/>
              </a:lnSpc>
            </a:pPr>
            <a:endParaRPr lang="nl-NL" b="1" dirty="0"/>
          </a:p>
          <a:p>
            <a:pPr>
              <a:lnSpc>
                <a:spcPct val="100000"/>
              </a:lnSpc>
            </a:pPr>
            <a:r>
              <a:rPr lang="nl-NL" dirty="0"/>
              <a:t>Het Uitvoeringsprogramma leggen we in </a:t>
            </a:r>
            <a:r>
              <a:rPr lang="nl-NL" b="1" dirty="0"/>
              <a:t>2026</a:t>
            </a:r>
            <a:r>
              <a:rPr lang="nl-NL" dirty="0"/>
              <a:t> vast, samen met de </a:t>
            </a:r>
            <a:r>
              <a:rPr lang="nl-NL" b="1" dirty="0"/>
              <a:t>herijking in het Deltaprogramma</a:t>
            </a:r>
            <a:r>
              <a:rPr lang="nl-NL" dirty="0"/>
              <a:t>.</a:t>
            </a:r>
          </a:p>
          <a:p>
            <a:endParaRPr lang="nl-NL" dirty="0"/>
          </a:p>
        </p:txBody>
      </p:sp>
    </p:spTree>
    <p:extLst>
      <p:ext uri="{BB962C8B-B14F-4D97-AF65-F5344CB8AC3E}">
        <p14:creationId xmlns:p14="http://schemas.microsoft.com/office/powerpoint/2010/main" val="3162052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55DDE7-D9C8-D04A-C1E7-186600F9A18D}"/>
              </a:ext>
            </a:extLst>
          </p:cNvPr>
          <p:cNvSpPr>
            <a:spLocks noGrp="1"/>
          </p:cNvSpPr>
          <p:nvPr>
            <p:ph type="title"/>
          </p:nvPr>
        </p:nvSpPr>
        <p:spPr>
          <a:xfrm>
            <a:off x="827399" y="639171"/>
            <a:ext cx="10537200" cy="677108"/>
          </a:xfrm>
        </p:spPr>
        <p:txBody>
          <a:bodyPr/>
          <a:lstStyle/>
          <a:p>
            <a:r>
              <a:rPr lang="nl-NL" dirty="0"/>
              <a:t>Belangrijke mijlpalen voor het Uitvoeringsprogramma</a:t>
            </a:r>
          </a:p>
        </p:txBody>
      </p:sp>
      <p:graphicFrame>
        <p:nvGraphicFramePr>
          <p:cNvPr id="7" name="Tijdelijke aanduiding voor tekst 3">
            <a:extLst>
              <a:ext uri="{FF2B5EF4-FFF2-40B4-BE49-F238E27FC236}">
                <a16:creationId xmlns:a16="http://schemas.microsoft.com/office/drawing/2014/main" id="{0D22161C-04AC-1757-D3D6-E1E860222686}"/>
              </a:ext>
            </a:extLst>
          </p:cNvPr>
          <p:cNvGraphicFramePr/>
          <p:nvPr>
            <p:extLst>
              <p:ext uri="{D42A27DB-BD31-4B8C-83A1-F6EECF244321}">
                <p14:modId xmlns:p14="http://schemas.microsoft.com/office/powerpoint/2010/main" val="3970761669"/>
              </p:ext>
            </p:extLst>
          </p:nvPr>
        </p:nvGraphicFramePr>
        <p:xfrm>
          <a:off x="1392089" y="1745822"/>
          <a:ext cx="9407821" cy="41344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8767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645FF3-418C-D48D-93F4-BC5A17745F51}"/>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05BB742D-2AB8-BD7B-7B15-931C268267A3}"/>
              </a:ext>
            </a:extLst>
          </p:cNvPr>
          <p:cNvSpPr>
            <a:spLocks noGrp="1"/>
          </p:cNvSpPr>
          <p:nvPr>
            <p:ph type="body" sz="quarter" idx="10"/>
          </p:nvPr>
        </p:nvSpPr>
        <p:spPr/>
        <p:txBody>
          <a:bodyPr/>
          <a:lstStyle/>
          <a:p>
            <a:endParaRPr lang="nl-NL"/>
          </a:p>
        </p:txBody>
      </p:sp>
      <p:pic>
        <p:nvPicPr>
          <p:cNvPr id="5" name="Afbeelding 4" descr="Afbeelding met tekst, schermopname, nummer, Lettertype&#10;&#10;Door AI gegenereerde inhoud is mogelijk onjuist.">
            <a:extLst>
              <a:ext uri="{FF2B5EF4-FFF2-40B4-BE49-F238E27FC236}">
                <a16:creationId xmlns:a16="http://schemas.microsoft.com/office/drawing/2014/main" id="{189BBF6C-6324-EE17-0DBB-6CA33A708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0"/>
            <a:ext cx="12192000" cy="6857319"/>
          </a:xfrm>
          <a:prstGeom prst="rect">
            <a:avLst/>
          </a:prstGeom>
        </p:spPr>
      </p:pic>
    </p:spTree>
    <p:extLst>
      <p:ext uri="{BB962C8B-B14F-4D97-AF65-F5344CB8AC3E}">
        <p14:creationId xmlns:p14="http://schemas.microsoft.com/office/powerpoint/2010/main" val="4092951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43CCDC-1873-4E7D-B656-3F2218F453F9}"/>
              </a:ext>
            </a:extLst>
          </p:cNvPr>
          <p:cNvSpPr>
            <a:spLocks noGrp="1"/>
          </p:cNvSpPr>
          <p:nvPr>
            <p:ph type="title"/>
          </p:nvPr>
        </p:nvSpPr>
        <p:spPr>
          <a:xfrm>
            <a:off x="827400" y="343607"/>
            <a:ext cx="10537200" cy="677108"/>
          </a:xfrm>
        </p:spPr>
        <p:txBody>
          <a:bodyPr/>
          <a:lstStyle/>
          <a:p>
            <a:r>
              <a:rPr lang="nl-NL" dirty="0"/>
              <a:t>Verkennende systeemanalyse Zuidwestelijke Delta</a:t>
            </a:r>
          </a:p>
        </p:txBody>
      </p:sp>
      <p:sp>
        <p:nvSpPr>
          <p:cNvPr id="3" name="Tijdelijke aanduiding voor tekst 2">
            <a:extLst>
              <a:ext uri="{FF2B5EF4-FFF2-40B4-BE49-F238E27FC236}">
                <a16:creationId xmlns:a16="http://schemas.microsoft.com/office/drawing/2014/main" id="{588E14A4-E997-177B-F91D-A8B030B747FC}"/>
              </a:ext>
            </a:extLst>
          </p:cNvPr>
          <p:cNvSpPr>
            <a:spLocks noGrp="1"/>
          </p:cNvSpPr>
          <p:nvPr>
            <p:ph type="body" sz="quarter" idx="10"/>
          </p:nvPr>
        </p:nvSpPr>
        <p:spPr>
          <a:xfrm>
            <a:off x="827400" y="910987"/>
            <a:ext cx="10964550" cy="5274601"/>
          </a:xfrm>
        </p:spPr>
        <p:txBody>
          <a:bodyPr/>
          <a:lstStyle/>
          <a:p>
            <a:r>
              <a:rPr lang="nl-NL" sz="1700" dirty="0">
                <a:latin typeface="Calibri" panose="020F0502020204030204" pitchFamily="34" charset="0"/>
                <a:ea typeface="Times New Roman" panose="02020603050405020304" pitchFamily="18" charset="0"/>
                <a:cs typeface="Times New Roman" panose="02020603050405020304" pitchFamily="18" charset="0"/>
              </a:rPr>
              <a:t>De </a:t>
            </a:r>
            <a:r>
              <a:rPr lang="nl-NL" sz="1700" b="1" dirty="0">
                <a:latin typeface="Calibri" panose="020F0502020204030204" pitchFamily="34" charset="0"/>
                <a:ea typeface="Times New Roman" panose="02020603050405020304" pitchFamily="18" charset="0"/>
                <a:cs typeface="Times New Roman" panose="02020603050405020304" pitchFamily="18" charset="0"/>
              </a:rPr>
              <a:t>Verkennende systeemanalyse </a:t>
            </a:r>
            <a:r>
              <a:rPr lang="nl-NL" sz="1700" dirty="0">
                <a:latin typeface="Calibri" panose="020F0502020204030204" pitchFamily="34" charset="0"/>
                <a:ea typeface="Times New Roman" panose="02020603050405020304" pitchFamily="18" charset="0"/>
                <a:cs typeface="Times New Roman" panose="02020603050405020304" pitchFamily="18" charset="0"/>
              </a:rPr>
              <a:t>(2024) bevat</a:t>
            </a:r>
            <a:r>
              <a:rPr lang="nl-NL" sz="1700" dirty="0">
                <a:effectLst/>
                <a:ea typeface="Times New Roman" panose="02020603050405020304" pitchFamily="18" charset="0"/>
                <a:cs typeface="Times New Roman" panose="02020603050405020304" pitchFamily="18" charset="0"/>
              </a:rPr>
              <a:t> </a:t>
            </a:r>
            <a:r>
              <a:rPr lang="nl-NL" sz="1700" dirty="0">
                <a:ea typeface="Times New Roman" panose="02020603050405020304" pitchFamily="18" charset="0"/>
                <a:cs typeface="Times New Roman" panose="02020603050405020304" pitchFamily="18" charset="0"/>
              </a:rPr>
              <a:t>de huidige kennis </a:t>
            </a:r>
            <a:r>
              <a:rPr lang="nl-NL" sz="1700" dirty="0">
                <a:effectLst/>
                <a:ea typeface="Times New Roman" panose="02020603050405020304" pitchFamily="18" charset="0"/>
                <a:cs typeface="Times New Roman" panose="02020603050405020304" pitchFamily="18" charset="0"/>
              </a:rPr>
              <a:t>over hoe lang het huidig beheer, beleid en gebruik van het watersysteem van de Zuidwestelijke Delta nog voortgezet kan worden en kennis over mogelijke </a:t>
            </a:r>
            <a:r>
              <a:rPr lang="nl-NL" sz="1700" b="0" i="0" dirty="0">
                <a:solidFill>
                  <a:srgbClr val="292929"/>
                </a:solidFill>
                <a:effectLst/>
              </a:rPr>
              <a:t>alternatieven.</a:t>
            </a:r>
            <a:r>
              <a:rPr lang="nl-NL" sz="1700" dirty="0">
                <a:effectLst/>
                <a:ea typeface="Times New Roman" panose="02020603050405020304" pitchFamily="18" charset="0"/>
                <a:cs typeface="Times New Roman" panose="02020603050405020304" pitchFamily="18" charset="0"/>
              </a:rPr>
              <a:t> Tevens bevat het een eerste opzet voor een afwegingskader. </a:t>
            </a:r>
            <a:endParaRPr lang="nl-NL" sz="1700" dirty="0">
              <a:effectLst/>
              <a:highlight>
                <a:srgbClr val="FFFF00"/>
              </a:highlight>
              <a:ea typeface="Times New Roman" panose="02020603050405020304" pitchFamily="18" charset="0"/>
              <a:cs typeface="Times New Roman" panose="02020603050405020304" pitchFamily="18" charset="0"/>
            </a:endParaRPr>
          </a:p>
          <a:p>
            <a:endParaRPr lang="nl-NL" sz="1700" dirty="0">
              <a:latin typeface="Calibri" panose="020F0502020204030204" pitchFamily="34" charset="0"/>
              <a:cs typeface="Times New Roman" panose="02020603050405020304" pitchFamily="18" charset="0"/>
            </a:endParaRPr>
          </a:p>
          <a:p>
            <a:r>
              <a:rPr lang="nl-NL" sz="1700" b="1" dirty="0">
                <a:latin typeface="Calibri" panose="020F0502020204030204" pitchFamily="34" charset="0"/>
                <a:cs typeface="Times New Roman" panose="02020603050405020304" pitchFamily="18" charset="0"/>
              </a:rPr>
              <a:t>Wat zijn de belangrijkste conclusies?</a:t>
            </a:r>
          </a:p>
          <a:p>
            <a:pPr lvl="1"/>
            <a:r>
              <a:rPr lang="nl-NL" sz="1700" dirty="0">
                <a:effectLst/>
                <a:ea typeface="Times New Roman" panose="02020603050405020304" pitchFamily="18" charset="0"/>
                <a:cs typeface="Aptos" panose="020B0004020202020204" pitchFamily="34" charset="0"/>
              </a:rPr>
              <a:t>De verschillende wateren functioneren nu vrijwel onafhankelijk van elkaar en voor (afweging van) keuzes blijft dat tot in ieder geval 2050 zo </a:t>
            </a:r>
            <a:endParaRPr lang="nl-NL" sz="1700" dirty="0">
              <a:ea typeface="Times New Roman" panose="02020603050405020304" pitchFamily="18" charset="0"/>
              <a:cs typeface="Aptos" panose="020B0004020202020204" pitchFamily="34" charset="0"/>
            </a:endParaRPr>
          </a:p>
          <a:p>
            <a:pPr lvl="1"/>
            <a:r>
              <a:rPr lang="nl-NL" sz="1700" dirty="0">
                <a:effectLst/>
                <a:ea typeface="Times New Roman" panose="02020603050405020304" pitchFamily="18" charset="0"/>
                <a:cs typeface="Aptos" panose="020B0004020202020204" pitchFamily="34" charset="0"/>
              </a:rPr>
              <a:t>Grote systeemkeuzes vanuit waterveiligheid zijn op de kortere termijn nog niet nodig. Dat wil zeggen: we hoeven nu nog niet te kiezen voor een denkrichting (zeewaarts, beschermen open/gesloten, meebewegen) </a:t>
            </a:r>
            <a:endParaRPr lang="nl-NL" sz="1700" dirty="0">
              <a:ea typeface="Times New Roman" panose="02020603050405020304" pitchFamily="18" charset="0"/>
              <a:cs typeface="Aptos" panose="020B0004020202020204" pitchFamily="34" charset="0"/>
            </a:endParaRPr>
          </a:p>
          <a:p>
            <a:pPr lvl="1"/>
            <a:r>
              <a:rPr lang="nl-NL" sz="1700" dirty="0">
                <a:ea typeface="Times New Roman" panose="02020603050405020304" pitchFamily="18" charset="0"/>
                <a:cs typeface="Aptos" panose="020B0004020202020204" pitchFamily="34" charset="0"/>
              </a:rPr>
              <a:t>We moeten wel nu al nadenken over de lange termijn. Dat doen we via het ontwikkelen van mogelijke</a:t>
            </a:r>
            <a:r>
              <a:rPr lang="nl-NL" sz="1700" dirty="0">
                <a:effectLst/>
                <a:ea typeface="Times New Roman" panose="02020603050405020304" pitchFamily="18" charset="0"/>
                <a:cs typeface="Aptos" panose="020B0004020202020204" pitchFamily="34" charset="0"/>
              </a:rPr>
              <a:t> integrale oplossingsrichtingen voor de hele Zuidwestelijke Delta</a:t>
            </a:r>
          </a:p>
          <a:p>
            <a:pPr lvl="1"/>
            <a:endParaRPr lang="nl-NL" sz="1700" dirty="0">
              <a:effectLst/>
              <a:ea typeface="Times New Roman" panose="02020603050405020304" pitchFamily="18" charset="0"/>
              <a:cs typeface="Aptos" panose="020B0004020202020204" pitchFamily="34" charset="0"/>
            </a:endParaRPr>
          </a:p>
          <a:p>
            <a:r>
              <a:rPr lang="nl-NL" sz="1700" b="1" dirty="0">
                <a:latin typeface="Calibri" panose="020F0502020204030204" pitchFamily="34" charset="0"/>
                <a:cs typeface="Times New Roman" panose="02020603050405020304" pitchFamily="18" charset="0"/>
              </a:rPr>
              <a:t>Wat zijn de urgente opgaven?</a:t>
            </a:r>
          </a:p>
          <a:p>
            <a:pPr lvl="1"/>
            <a:r>
              <a:rPr lang="nl-NL" sz="1700" dirty="0">
                <a:latin typeface="Calibri" panose="020F0502020204030204" pitchFamily="34" charset="0"/>
                <a:cs typeface="Times New Roman" panose="02020603050405020304" pitchFamily="18" charset="0"/>
              </a:rPr>
              <a:t>We moeten r</a:t>
            </a:r>
            <a:r>
              <a:rPr lang="nl-NL" sz="1700" dirty="0"/>
              <a:t>ekening houden met de ruimte die nodig is voor grote waterstaatkundige ingrepen (na 2050)</a:t>
            </a:r>
          </a:p>
          <a:p>
            <a:pPr lvl="1"/>
            <a:r>
              <a:rPr lang="nl-NL" sz="1700" dirty="0"/>
              <a:t>De urgentie voor zoetwaterbeschikbaarheid zit hem in maatregelen voor omgaan met droogte</a:t>
            </a:r>
          </a:p>
          <a:p>
            <a:pPr lvl="1"/>
            <a:r>
              <a:rPr lang="nl-NL" sz="1700" dirty="0"/>
              <a:t>In de komende decennia zijn maatregelen nodig voor ecologie en waterkwaliteit, die passen in een langetermijnstrategie. Het is urgent om deze langetermijnstrategie te ontwikkelen</a:t>
            </a:r>
          </a:p>
          <a:p>
            <a:endParaRPr lang="nl-NL" sz="1800" dirty="0">
              <a:latin typeface="Calibri" panose="020F0502020204030204" pitchFamily="34" charset="0"/>
              <a:cs typeface="Times New Roman" panose="02020603050405020304" pitchFamily="18" charset="0"/>
            </a:endParaRPr>
          </a:p>
          <a:p>
            <a:pPr marL="0" indent="0">
              <a:buNone/>
            </a:pPr>
            <a:endParaRPr lang="nl-NL" sz="1800" dirty="0">
              <a:effectLst/>
              <a:ea typeface="Times New Roman" panose="02020603050405020304" pitchFamily="18" charset="0"/>
              <a:cs typeface="Aptos" panose="020B0004020202020204" pitchFamily="34" charset="0"/>
            </a:endParaRPr>
          </a:p>
          <a:p>
            <a:pPr marL="342900" indent="-342900">
              <a:buFont typeface="Calibri" panose="020F0502020204030204" pitchFamily="34" charset="0"/>
              <a:buChar char="-"/>
            </a:pPr>
            <a:endParaRPr lang="nl-NL" sz="1800" dirty="0">
              <a:ea typeface="Calibri" panose="020F0502020204030204" pitchFamily="34" charset="0"/>
              <a:cs typeface="Aptos" panose="020B0004020202020204" pitchFamily="34" charset="0"/>
            </a:endParaRPr>
          </a:p>
          <a:p>
            <a:pPr marL="126900" lvl="3" indent="-342900">
              <a:buFont typeface="Calibri" panose="020F0502020204030204" pitchFamily="34" charset="0"/>
              <a:buChar char="-"/>
            </a:pPr>
            <a:endParaRPr lang="nl-NL" sz="1800" dirty="0">
              <a:effectLst/>
              <a:ea typeface="Calibri" panose="020F0502020204030204" pitchFamily="34" charset="0"/>
              <a:cs typeface="Aptos" panose="020B0004020202020204" pitchFamily="34" charset="0"/>
            </a:endParaRPr>
          </a:p>
          <a:p>
            <a:endParaRPr lang="nl-NL" dirty="0"/>
          </a:p>
        </p:txBody>
      </p:sp>
    </p:spTree>
    <p:extLst>
      <p:ext uri="{BB962C8B-B14F-4D97-AF65-F5344CB8AC3E}">
        <p14:creationId xmlns:p14="http://schemas.microsoft.com/office/powerpoint/2010/main" val="370929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4767C-947E-2003-5103-85CE1000046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A3CC961-6F0F-C9EF-2C99-4F1B19A6DB7E}"/>
              </a:ext>
            </a:extLst>
          </p:cNvPr>
          <p:cNvSpPr>
            <a:spLocks noGrp="1"/>
          </p:cNvSpPr>
          <p:nvPr>
            <p:ph type="title"/>
          </p:nvPr>
        </p:nvSpPr>
        <p:spPr>
          <a:xfrm>
            <a:off x="828000" y="728207"/>
            <a:ext cx="10537200" cy="677108"/>
          </a:xfrm>
        </p:spPr>
        <p:txBody>
          <a:bodyPr/>
          <a:lstStyle/>
          <a:p>
            <a:r>
              <a:rPr lang="nl-NL"/>
              <a:t>Handelingsperspectieven voor een verbonden delta </a:t>
            </a:r>
          </a:p>
        </p:txBody>
      </p:sp>
      <p:sp>
        <p:nvSpPr>
          <p:cNvPr id="3" name="Tijdelijke aanduiding voor tekst 2">
            <a:extLst>
              <a:ext uri="{FF2B5EF4-FFF2-40B4-BE49-F238E27FC236}">
                <a16:creationId xmlns:a16="http://schemas.microsoft.com/office/drawing/2014/main" id="{796A9105-5744-FBFC-34F6-11F5F5569F51}"/>
              </a:ext>
            </a:extLst>
          </p:cNvPr>
          <p:cNvSpPr>
            <a:spLocks noGrp="1"/>
          </p:cNvSpPr>
          <p:nvPr>
            <p:ph type="body" sz="quarter" idx="10"/>
          </p:nvPr>
        </p:nvSpPr>
        <p:spPr>
          <a:xfrm>
            <a:off x="827400" y="1405315"/>
            <a:ext cx="4129611" cy="3398400"/>
          </a:xfrm>
        </p:spPr>
        <p:txBody>
          <a:bodyPr/>
          <a:lstStyle/>
          <a:p>
            <a:pPr marL="0" indent="0">
              <a:buNone/>
            </a:pPr>
            <a:r>
              <a:rPr lang="nl-NL" b="0" i="0" dirty="0">
                <a:solidFill>
                  <a:srgbClr val="292929"/>
                </a:solidFill>
                <a:effectLst/>
              </a:rPr>
              <a:t>De handelingsperspectieven uit de </a:t>
            </a:r>
            <a:r>
              <a:rPr lang="nl-NL" b="1" i="0" dirty="0">
                <a:solidFill>
                  <a:srgbClr val="292929"/>
                </a:solidFill>
                <a:effectLst/>
              </a:rPr>
              <a:t>Gebiedsagenda Zuidwestelijke Delta 2050 </a:t>
            </a:r>
            <a:r>
              <a:rPr lang="nl-NL" b="0" i="0" dirty="0">
                <a:solidFill>
                  <a:srgbClr val="292929"/>
                </a:solidFill>
                <a:effectLst/>
              </a:rPr>
              <a:t>inspireren om onze ambitie en toekomstvisie te concretiseren. </a:t>
            </a:r>
            <a:endParaRPr lang="nl-NL" dirty="0">
              <a:solidFill>
                <a:srgbClr val="292929"/>
              </a:solidFill>
            </a:endParaRPr>
          </a:p>
          <a:p>
            <a:pPr marL="0" indent="0">
              <a:buNone/>
            </a:pPr>
            <a:endParaRPr lang="nl-NL" b="0" i="0" dirty="0">
              <a:solidFill>
                <a:srgbClr val="292929"/>
              </a:solidFill>
              <a:effectLst/>
            </a:endParaRPr>
          </a:p>
          <a:p>
            <a:pPr marL="0" indent="0">
              <a:buNone/>
            </a:pPr>
            <a:r>
              <a:rPr lang="nl-NL" b="0" i="0" dirty="0">
                <a:solidFill>
                  <a:srgbClr val="292929"/>
                </a:solidFill>
                <a:effectLst/>
              </a:rPr>
              <a:t>Dit zijn: </a:t>
            </a:r>
          </a:p>
          <a:p>
            <a:r>
              <a:rPr lang="nl-NL" dirty="0"/>
              <a:t>Sterke en aantrekkelijke kust</a:t>
            </a:r>
          </a:p>
          <a:p>
            <a:r>
              <a:rPr lang="nl-NL" dirty="0"/>
              <a:t>Dynamische dijkzones</a:t>
            </a:r>
          </a:p>
          <a:p>
            <a:r>
              <a:rPr lang="nl-NL" dirty="0"/>
              <a:t>Vitaal polder- en krekenlandschap</a:t>
            </a:r>
          </a:p>
          <a:p>
            <a:r>
              <a:rPr lang="nl-NL" dirty="0"/>
              <a:t>Rijke platen, slikken en schorren</a:t>
            </a:r>
          </a:p>
          <a:p>
            <a:r>
              <a:rPr lang="nl-NL" dirty="0"/>
              <a:t>Gezonde en verbonden zeearmen</a:t>
            </a:r>
          </a:p>
        </p:txBody>
      </p:sp>
      <p:pic>
        <p:nvPicPr>
          <p:cNvPr id="4" name="Afbeelding 3">
            <a:extLst>
              <a:ext uri="{FF2B5EF4-FFF2-40B4-BE49-F238E27FC236}">
                <a16:creationId xmlns:a16="http://schemas.microsoft.com/office/drawing/2014/main" id="{44FEFDAC-2F67-7D4C-6B0C-ED9E52F3E4CA}"/>
              </a:ext>
            </a:extLst>
          </p:cNvPr>
          <p:cNvPicPr>
            <a:picLocks noChangeAspect="1"/>
          </p:cNvPicPr>
          <p:nvPr/>
        </p:nvPicPr>
        <p:blipFill>
          <a:blip r:embed="rId2"/>
          <a:stretch>
            <a:fillRect/>
          </a:stretch>
        </p:blipFill>
        <p:spPr>
          <a:xfrm>
            <a:off x="5053263" y="1523791"/>
            <a:ext cx="7138737" cy="4759158"/>
          </a:xfrm>
          <a:prstGeom prst="rect">
            <a:avLst/>
          </a:prstGeom>
        </p:spPr>
      </p:pic>
    </p:spTree>
    <p:extLst>
      <p:ext uri="{BB962C8B-B14F-4D97-AF65-F5344CB8AC3E}">
        <p14:creationId xmlns:p14="http://schemas.microsoft.com/office/powerpoint/2010/main" val="638122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0BF60-4B18-787C-28B3-0318036DF33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3D0CABD-02B9-B333-40AD-1BE66FC7F7A0}"/>
              </a:ext>
            </a:extLst>
          </p:cNvPr>
          <p:cNvSpPr>
            <a:spLocks noGrp="1"/>
          </p:cNvSpPr>
          <p:nvPr>
            <p:ph type="title"/>
          </p:nvPr>
        </p:nvSpPr>
        <p:spPr>
          <a:xfrm>
            <a:off x="828000" y="822906"/>
            <a:ext cx="10537200" cy="677108"/>
          </a:xfrm>
        </p:spPr>
        <p:txBody>
          <a:bodyPr/>
          <a:lstStyle/>
          <a:p>
            <a:r>
              <a:rPr lang="nl-NL" dirty="0"/>
              <a:t>Strategie en aanpak om onze ambitie en doelen concreet te maken</a:t>
            </a:r>
          </a:p>
        </p:txBody>
      </p:sp>
      <p:sp>
        <p:nvSpPr>
          <p:cNvPr id="3" name="Tijdelijke aanduiding voor tekst 2">
            <a:extLst>
              <a:ext uri="{FF2B5EF4-FFF2-40B4-BE49-F238E27FC236}">
                <a16:creationId xmlns:a16="http://schemas.microsoft.com/office/drawing/2014/main" id="{7222C4F7-8615-C464-3028-B0BCAAF1178D}"/>
              </a:ext>
            </a:extLst>
          </p:cNvPr>
          <p:cNvSpPr>
            <a:spLocks noGrp="1"/>
          </p:cNvSpPr>
          <p:nvPr>
            <p:ph type="body" sz="quarter" idx="10"/>
          </p:nvPr>
        </p:nvSpPr>
        <p:spPr>
          <a:xfrm>
            <a:off x="827400" y="1500014"/>
            <a:ext cx="10537200" cy="4027153"/>
          </a:xfrm>
        </p:spPr>
        <p:txBody>
          <a:bodyPr/>
          <a:lstStyle/>
          <a:p>
            <a:pPr>
              <a:lnSpc>
                <a:spcPct val="100000"/>
              </a:lnSpc>
            </a:pPr>
            <a:r>
              <a:rPr lang="nl-NL" dirty="0">
                <a:solidFill>
                  <a:srgbClr val="000000"/>
                </a:solidFill>
              </a:rPr>
              <a:t>In het Uitvoeringsprogramma leggen we onze oplossingsrichtingen en maatregelen vast:</a:t>
            </a:r>
          </a:p>
          <a:p>
            <a:pPr lvl="1">
              <a:lnSpc>
                <a:spcPct val="100000"/>
              </a:lnSpc>
            </a:pPr>
            <a:r>
              <a:rPr lang="nl-NL" dirty="0">
                <a:solidFill>
                  <a:srgbClr val="000000"/>
                </a:solidFill>
              </a:rPr>
              <a:t>Per deelgebied</a:t>
            </a:r>
          </a:p>
          <a:p>
            <a:pPr lvl="1">
              <a:lnSpc>
                <a:spcPct val="100000"/>
              </a:lnSpc>
            </a:pPr>
            <a:r>
              <a:rPr lang="nl-NL" dirty="0">
                <a:solidFill>
                  <a:srgbClr val="000000"/>
                </a:solidFill>
              </a:rPr>
              <a:t>Voor de hele Zuidwestelijke Delta </a:t>
            </a:r>
          </a:p>
          <a:p>
            <a:pPr lvl="1">
              <a:lnSpc>
                <a:spcPct val="100000"/>
              </a:lnSpc>
            </a:pPr>
            <a:r>
              <a:rPr lang="nl-NL" dirty="0">
                <a:solidFill>
                  <a:srgbClr val="000000"/>
                </a:solidFill>
              </a:rPr>
              <a:t>Per thema </a:t>
            </a:r>
          </a:p>
          <a:p>
            <a:pPr>
              <a:lnSpc>
                <a:spcPct val="100000"/>
              </a:lnSpc>
            </a:pPr>
            <a:endParaRPr lang="nl-NL" dirty="0">
              <a:solidFill>
                <a:srgbClr val="000000"/>
              </a:solidFill>
            </a:endParaRPr>
          </a:p>
          <a:p>
            <a:pPr>
              <a:lnSpc>
                <a:spcPct val="100000"/>
              </a:lnSpc>
            </a:pPr>
            <a:r>
              <a:rPr lang="nl-NL" dirty="0">
                <a:solidFill>
                  <a:srgbClr val="000000"/>
                </a:solidFill>
              </a:rPr>
              <a:t>Dat doen we via:</a:t>
            </a:r>
          </a:p>
          <a:p>
            <a:pPr lvl="1">
              <a:lnSpc>
                <a:spcPct val="100000"/>
              </a:lnSpc>
            </a:pPr>
            <a:r>
              <a:rPr lang="nl-NL" dirty="0">
                <a:solidFill>
                  <a:srgbClr val="000000"/>
                </a:solidFill>
              </a:rPr>
              <a:t>Kaarten met daarop de oplossingsrichtingen en maatregelen </a:t>
            </a:r>
          </a:p>
          <a:p>
            <a:pPr lvl="1">
              <a:lnSpc>
                <a:spcPct val="100000"/>
              </a:lnSpc>
            </a:pPr>
            <a:r>
              <a:rPr lang="nl-NL" dirty="0">
                <a:solidFill>
                  <a:srgbClr val="000000"/>
                </a:solidFill>
              </a:rPr>
              <a:t>Acties in de vorm van </a:t>
            </a:r>
            <a:r>
              <a:rPr lang="nl-NL" dirty="0"/>
              <a:t>concrete voorstellen voor pilots en projecten</a:t>
            </a:r>
          </a:p>
          <a:p>
            <a:pPr>
              <a:lnSpc>
                <a:spcPct val="100000"/>
              </a:lnSpc>
            </a:pPr>
            <a:endParaRPr lang="nl-NL" dirty="0">
              <a:solidFill>
                <a:srgbClr val="000000"/>
              </a:solidFill>
            </a:endParaRPr>
          </a:p>
          <a:p>
            <a:pPr>
              <a:lnSpc>
                <a:spcPct val="100000"/>
              </a:lnSpc>
            </a:pPr>
            <a:r>
              <a:rPr lang="nl-NL" dirty="0">
                <a:solidFill>
                  <a:srgbClr val="000000"/>
                </a:solidFill>
              </a:rPr>
              <a:t>In 2026 stelt het Gebiedsoverleg het Uitvoeringsprogramma vast en overhandigt de deltacommissaris het Deltaprogramma 2027 – 2032 aan de minister</a:t>
            </a:r>
          </a:p>
          <a:p>
            <a:pPr>
              <a:lnSpc>
                <a:spcPct val="100000"/>
              </a:lnSpc>
            </a:pPr>
            <a:endParaRPr lang="nl-NL" dirty="0"/>
          </a:p>
        </p:txBody>
      </p:sp>
    </p:spTree>
    <p:extLst>
      <p:ext uri="{BB962C8B-B14F-4D97-AF65-F5344CB8AC3E}">
        <p14:creationId xmlns:p14="http://schemas.microsoft.com/office/powerpoint/2010/main" val="3365905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8D45B-A94E-8E7B-20D6-6BDE6AA25271}"/>
            </a:ext>
          </a:extLst>
        </p:cNvPr>
        <p:cNvGrpSpPr/>
        <p:nvPr/>
      </p:nvGrpSpPr>
      <p:grpSpPr>
        <a:xfrm>
          <a:off x="0" y="0"/>
          <a:ext cx="0" cy="0"/>
          <a:chOff x="0" y="0"/>
          <a:chExt cx="0" cy="0"/>
        </a:xfrm>
      </p:grpSpPr>
      <p:pic>
        <p:nvPicPr>
          <p:cNvPr id="6" name="Tijdelijke aanduiding voor afbeelding 5" descr="Afbeelding met buitenshuis, water, hemel, wolk&#10;&#10;Automatisch gegenereerde beschrijving">
            <a:extLst>
              <a:ext uri="{FF2B5EF4-FFF2-40B4-BE49-F238E27FC236}">
                <a16:creationId xmlns:a16="http://schemas.microsoft.com/office/drawing/2014/main" id="{4F218FE4-1868-197A-CA2C-560D06CFAF4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1676" r="21676"/>
          <a:stretch/>
        </p:blipFill>
        <p:spPr>
          <a:noFill/>
        </p:spPr>
      </p:pic>
      <p:sp>
        <p:nvSpPr>
          <p:cNvPr id="2" name="Titel 1">
            <a:extLst>
              <a:ext uri="{FF2B5EF4-FFF2-40B4-BE49-F238E27FC236}">
                <a16:creationId xmlns:a16="http://schemas.microsoft.com/office/drawing/2014/main" id="{E11A6833-CC69-F83D-82BF-F5CAA5F7426F}"/>
              </a:ext>
            </a:extLst>
          </p:cNvPr>
          <p:cNvSpPr>
            <a:spLocks noGrp="1"/>
          </p:cNvSpPr>
          <p:nvPr>
            <p:ph type="title"/>
          </p:nvPr>
        </p:nvSpPr>
        <p:spPr/>
        <p:txBody>
          <a:bodyPr anchor="t">
            <a:normAutofit/>
          </a:bodyPr>
          <a:lstStyle/>
          <a:p>
            <a:r>
              <a:rPr lang="nl-NL" sz="2300"/>
              <a:t>Borging door Rijk en Regio</a:t>
            </a:r>
          </a:p>
        </p:txBody>
      </p:sp>
      <p:sp>
        <p:nvSpPr>
          <p:cNvPr id="3" name="Tijdelijke aanduiding voor tekst 2">
            <a:extLst>
              <a:ext uri="{FF2B5EF4-FFF2-40B4-BE49-F238E27FC236}">
                <a16:creationId xmlns:a16="http://schemas.microsoft.com/office/drawing/2014/main" id="{FB75B295-5EC0-F651-D754-DFCA6BC0B8B9}"/>
              </a:ext>
            </a:extLst>
          </p:cNvPr>
          <p:cNvSpPr>
            <a:spLocks noGrp="1"/>
          </p:cNvSpPr>
          <p:nvPr>
            <p:ph type="body" sz="quarter" idx="10"/>
          </p:nvPr>
        </p:nvSpPr>
        <p:spPr>
          <a:xfrm>
            <a:off x="827999" y="1852439"/>
            <a:ext cx="5849025" cy="3398400"/>
          </a:xfrm>
        </p:spPr>
        <p:txBody>
          <a:bodyPr>
            <a:normAutofit/>
          </a:bodyPr>
          <a:lstStyle/>
          <a:p>
            <a:pPr marL="285750" indent="-285750">
              <a:spcAft>
                <a:spcPts val="600"/>
              </a:spcAft>
              <a:buFont typeface="Arial" panose="020B0604020202020204" pitchFamily="34" charset="0"/>
              <a:buChar char="•"/>
            </a:pPr>
            <a:r>
              <a:rPr lang="nl-NL"/>
              <a:t>In de periode 2027-2032 borgen de partners van de Zuidwestelijke Delta de </a:t>
            </a:r>
            <a:r>
              <a:rPr lang="nl-NL" b="1"/>
              <a:t>Integrale</a:t>
            </a:r>
            <a:r>
              <a:rPr lang="nl-NL"/>
              <a:t> </a:t>
            </a:r>
            <a:r>
              <a:rPr lang="nl-NL" b="1"/>
              <a:t>Voorkeursstrategie</a:t>
            </a:r>
            <a:r>
              <a:rPr lang="nl-NL"/>
              <a:t> door deze in hun eigen beleid, plannen en projecten toe te passen</a:t>
            </a:r>
          </a:p>
          <a:p>
            <a:pPr marL="285750" indent="-285750">
              <a:spcAft>
                <a:spcPts val="600"/>
              </a:spcAft>
              <a:buFont typeface="Arial" panose="020B0604020202020204" pitchFamily="34" charset="0"/>
              <a:buChar char="•"/>
            </a:pPr>
            <a:endParaRPr lang="nl-NL"/>
          </a:p>
          <a:p>
            <a:pPr marL="285750" indent="-285750">
              <a:spcAft>
                <a:spcPts val="600"/>
              </a:spcAft>
              <a:buFont typeface="Arial" panose="020B0604020202020204" pitchFamily="34" charset="0"/>
              <a:buChar char="•"/>
            </a:pPr>
            <a:r>
              <a:rPr lang="nl-NL"/>
              <a:t>Op deze manier zorgen we samen voor een veilige</a:t>
            </a:r>
            <a:r>
              <a:rPr lang="nl-NL">
                <a:effectLst/>
              </a:rPr>
              <a:t> en klimaatbestendige, ecologisch veerkrachtige en economisch vitale delta! </a:t>
            </a:r>
            <a:endParaRPr lang="nl-NL"/>
          </a:p>
          <a:p>
            <a:pPr>
              <a:spcAft>
                <a:spcPts val="600"/>
              </a:spcAft>
            </a:pPr>
            <a:endParaRPr lang="nl-NL"/>
          </a:p>
          <a:p>
            <a:pPr>
              <a:spcAft>
                <a:spcPts val="600"/>
              </a:spcAft>
            </a:pPr>
            <a:endParaRPr lang="nl-NL"/>
          </a:p>
        </p:txBody>
      </p:sp>
    </p:spTree>
    <p:extLst>
      <p:ext uri="{BB962C8B-B14F-4D97-AF65-F5344CB8AC3E}">
        <p14:creationId xmlns:p14="http://schemas.microsoft.com/office/powerpoint/2010/main" val="3137545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D5A21-286E-2617-A2D1-6A44B6E6BBD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4E43BC5-7BEB-161E-1E72-29A21A96BC59}"/>
              </a:ext>
            </a:extLst>
          </p:cNvPr>
          <p:cNvSpPr>
            <a:spLocks noGrp="1"/>
          </p:cNvSpPr>
          <p:nvPr>
            <p:ph type="title"/>
          </p:nvPr>
        </p:nvSpPr>
        <p:spPr>
          <a:xfrm>
            <a:off x="827400" y="740765"/>
            <a:ext cx="10537200" cy="677108"/>
          </a:xfrm>
        </p:spPr>
        <p:txBody>
          <a:bodyPr/>
          <a:lstStyle/>
          <a:p>
            <a:r>
              <a:rPr lang="nl-NL"/>
              <a:t>Hoe kun je op de hoogte blijven en meedenken?</a:t>
            </a:r>
          </a:p>
        </p:txBody>
      </p:sp>
      <p:sp>
        <p:nvSpPr>
          <p:cNvPr id="3" name="Tijdelijke aanduiding voor tekst 2">
            <a:extLst>
              <a:ext uri="{FF2B5EF4-FFF2-40B4-BE49-F238E27FC236}">
                <a16:creationId xmlns:a16="http://schemas.microsoft.com/office/drawing/2014/main" id="{905EA882-2B41-56E3-7326-729858576D58}"/>
              </a:ext>
            </a:extLst>
          </p:cNvPr>
          <p:cNvSpPr>
            <a:spLocks noGrp="1"/>
          </p:cNvSpPr>
          <p:nvPr>
            <p:ph type="body" sz="quarter" idx="10"/>
          </p:nvPr>
        </p:nvSpPr>
        <p:spPr>
          <a:xfrm>
            <a:off x="827400" y="1415423"/>
            <a:ext cx="10537200" cy="4027153"/>
          </a:xfrm>
        </p:spPr>
        <p:txBody>
          <a:bodyPr/>
          <a:lstStyle/>
          <a:p>
            <a:pPr>
              <a:lnSpc>
                <a:spcPct val="100000"/>
              </a:lnSpc>
            </a:pPr>
            <a:r>
              <a:rPr lang="nl-NL"/>
              <a:t>Kijk op zwdelta.nl voor het laatste nieuws en achtergrondinformatie, meld je aan voor de nieuwsbrief en volg de Zuidwestelijke Delta op LinkedIn en Instagram</a:t>
            </a:r>
          </a:p>
          <a:p>
            <a:pPr>
              <a:lnSpc>
                <a:spcPct val="100000"/>
              </a:lnSpc>
            </a:pPr>
            <a:endParaRPr lang="nl-NL"/>
          </a:p>
          <a:p>
            <a:pPr>
              <a:lnSpc>
                <a:spcPct val="100000"/>
              </a:lnSpc>
            </a:pPr>
            <a:r>
              <a:rPr lang="nl-NL"/>
              <a:t>Ben je benieuwd aan welke projecten, gebiedsprocessen, kennisontwikkeling en lokale initiatieven de partners werken? Bekijk dan de projectenpagina op zwdelta.nl</a:t>
            </a:r>
          </a:p>
          <a:p>
            <a:pPr>
              <a:lnSpc>
                <a:spcPct val="100000"/>
              </a:lnSpc>
            </a:pPr>
            <a:endParaRPr lang="nl-NL"/>
          </a:p>
          <a:p>
            <a:pPr>
              <a:lnSpc>
                <a:spcPct val="100000"/>
              </a:lnSpc>
            </a:pPr>
            <a:r>
              <a:rPr lang="nl-NL"/>
              <a:t>Binnen de Zuidwestelijke Delta werken partijen samen in programma’s rond water en klimaat. Op zwdelta.nl vind je een overzicht van alle relevante programma’s</a:t>
            </a:r>
          </a:p>
          <a:p>
            <a:pPr>
              <a:lnSpc>
                <a:spcPct val="100000"/>
              </a:lnSpc>
            </a:pPr>
            <a:endParaRPr lang="nl-NL"/>
          </a:p>
          <a:p>
            <a:pPr>
              <a:lnSpc>
                <a:spcPct val="100000"/>
              </a:lnSpc>
            </a:pPr>
            <a:r>
              <a:rPr lang="nl-NL"/>
              <a:t>De Zuidwestelijke Delta organiseert regelmatig bijeenkomsten, zoals: </a:t>
            </a:r>
          </a:p>
          <a:p>
            <a:pPr lvl="1">
              <a:lnSpc>
                <a:spcPct val="100000"/>
              </a:lnSpc>
            </a:pPr>
            <a:r>
              <a:rPr lang="nl-NL"/>
              <a:t>De jaarlijkse gebiedsconferentie Zuidwestelijke Delta</a:t>
            </a:r>
          </a:p>
          <a:p>
            <a:pPr lvl="1">
              <a:lnSpc>
                <a:spcPct val="100000"/>
              </a:lnSpc>
            </a:pPr>
            <a:r>
              <a:rPr lang="nl-NL"/>
              <a:t>Gebiedssessies, zoals over het </a:t>
            </a:r>
            <a:r>
              <a:rPr lang="nl-NL" err="1"/>
              <a:t>Volkerak</a:t>
            </a:r>
            <a:r>
              <a:rPr lang="nl-NL"/>
              <a:t>-Zoommeer</a:t>
            </a:r>
          </a:p>
          <a:p>
            <a:pPr lvl="1">
              <a:lnSpc>
                <a:spcPct val="100000"/>
              </a:lnSpc>
            </a:pPr>
            <a:r>
              <a:rPr lang="nl-NL"/>
              <a:t>Sessies in het kader van het Uitvoeringsprogramma Zuidwestelijke Delta 2050</a:t>
            </a:r>
          </a:p>
          <a:p>
            <a:pPr lvl="1">
              <a:lnSpc>
                <a:spcPct val="100000"/>
              </a:lnSpc>
            </a:pPr>
            <a:r>
              <a:rPr lang="nl-NL"/>
              <a:t>De </a:t>
            </a:r>
            <a:r>
              <a:rPr lang="nl-NL" err="1"/>
              <a:t>Kennisdag</a:t>
            </a:r>
            <a:r>
              <a:rPr lang="nl-NL"/>
              <a:t> van de </a:t>
            </a:r>
            <a:r>
              <a:rPr lang="nl-NL" err="1"/>
              <a:t>Kenniscommunity</a:t>
            </a:r>
            <a:r>
              <a:rPr lang="nl-NL"/>
              <a:t> Zuidwestelijke Delta</a:t>
            </a:r>
          </a:p>
          <a:p>
            <a:pPr lvl="1">
              <a:lnSpc>
                <a:spcPct val="100000"/>
              </a:lnSpc>
            </a:pPr>
            <a:endParaRPr lang="nl-NL"/>
          </a:p>
          <a:p>
            <a:pPr lvl="1">
              <a:lnSpc>
                <a:spcPct val="100000"/>
              </a:lnSpc>
            </a:pPr>
            <a:endParaRPr lang="nl-NL"/>
          </a:p>
          <a:p>
            <a:pPr lvl="1">
              <a:lnSpc>
                <a:spcPct val="100000"/>
              </a:lnSpc>
            </a:pPr>
            <a:endParaRPr lang="nl-NL"/>
          </a:p>
          <a:p>
            <a:pPr lvl="1">
              <a:lnSpc>
                <a:spcPct val="100000"/>
              </a:lnSpc>
            </a:pPr>
            <a:endParaRPr lang="nl-NL"/>
          </a:p>
          <a:p>
            <a:pPr lvl="1">
              <a:lnSpc>
                <a:spcPct val="100000"/>
              </a:lnSpc>
            </a:pPr>
            <a:endParaRPr lang="nl-NL"/>
          </a:p>
          <a:p>
            <a:pPr marL="216000" lvl="1" indent="0">
              <a:lnSpc>
                <a:spcPct val="100000"/>
              </a:lnSpc>
              <a:buNone/>
            </a:pPr>
            <a:r>
              <a:rPr lang="nl-NL" i="1"/>
              <a:t>www.zwdelta.nl</a:t>
            </a:r>
          </a:p>
          <a:p>
            <a:endParaRPr lang="nl-NL"/>
          </a:p>
        </p:txBody>
      </p:sp>
    </p:spTree>
    <p:extLst>
      <p:ext uri="{BB962C8B-B14F-4D97-AF65-F5344CB8AC3E}">
        <p14:creationId xmlns:p14="http://schemas.microsoft.com/office/powerpoint/2010/main" val="990878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D15DB-2450-A5D8-2C29-5F94EDBF6B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A5236A0-B532-9011-ACAE-A82E17F2B522}"/>
              </a:ext>
            </a:extLst>
          </p:cNvPr>
          <p:cNvSpPr>
            <a:spLocks noGrp="1"/>
          </p:cNvSpPr>
          <p:nvPr>
            <p:ph type="title"/>
          </p:nvPr>
        </p:nvSpPr>
        <p:spPr>
          <a:xfrm>
            <a:off x="827400" y="664199"/>
            <a:ext cx="10537200" cy="677108"/>
          </a:xfrm>
        </p:spPr>
        <p:txBody>
          <a:bodyPr/>
          <a:lstStyle/>
          <a:p>
            <a:r>
              <a:rPr lang="nl-NL"/>
              <a:t>Een van de regio’s binnen het Nationaal Deltaprogramma</a:t>
            </a:r>
          </a:p>
        </p:txBody>
      </p:sp>
      <p:sp>
        <p:nvSpPr>
          <p:cNvPr id="3" name="Tijdelijke aanduiding voor tekst 2">
            <a:extLst>
              <a:ext uri="{FF2B5EF4-FFF2-40B4-BE49-F238E27FC236}">
                <a16:creationId xmlns:a16="http://schemas.microsoft.com/office/drawing/2014/main" id="{BB9EF2AB-13F2-E08B-CAA8-BF62E8922B2A}"/>
              </a:ext>
            </a:extLst>
          </p:cNvPr>
          <p:cNvSpPr>
            <a:spLocks noGrp="1"/>
          </p:cNvSpPr>
          <p:nvPr>
            <p:ph type="body" sz="quarter" idx="10"/>
          </p:nvPr>
        </p:nvSpPr>
        <p:spPr>
          <a:xfrm>
            <a:off x="763992" y="1526211"/>
            <a:ext cx="3780576" cy="3320109"/>
          </a:xfrm>
        </p:spPr>
        <p:txBody>
          <a:bodyPr/>
          <a:lstStyle/>
          <a:p>
            <a:r>
              <a:rPr lang="nl-NL" sz="2000" kern="100">
                <a:ea typeface="Aptos" panose="020B0004020202020204" pitchFamily="34" charset="0"/>
                <a:cs typeface="Arial" panose="020B0604020202020204" pitchFamily="34" charset="0"/>
              </a:rPr>
              <a:t>De Zuidwestelijke Delta is één van de regio’s binnen het Nationaal Deltaprogramma.</a:t>
            </a:r>
          </a:p>
          <a:p>
            <a:endParaRPr lang="nl-NL" sz="2000" kern="100">
              <a:ea typeface="Aptos" panose="020B0004020202020204" pitchFamily="34" charset="0"/>
              <a:cs typeface="Arial" panose="020B0604020202020204" pitchFamily="34" charset="0"/>
            </a:endParaRPr>
          </a:p>
          <a:p>
            <a:r>
              <a:rPr lang="nl-NL" sz="2000" kern="100">
                <a:ea typeface="Aptos" panose="020B0004020202020204" pitchFamily="34" charset="0"/>
                <a:cs typeface="Arial" panose="020B0604020202020204" pitchFamily="34" charset="0"/>
              </a:rPr>
              <a:t>Het Nationaal Deltaprogramma is een overheidsprogramma dat Nederland beschermt tegen overstromingen, zorgt voor voldoende zoetwater en bijdraagt aan een klimaatbestendige en </a:t>
            </a:r>
            <a:r>
              <a:rPr lang="nl-NL" sz="2000" kern="100" err="1">
                <a:ea typeface="Aptos" panose="020B0004020202020204" pitchFamily="34" charset="0"/>
                <a:cs typeface="Arial" panose="020B0604020202020204" pitchFamily="34" charset="0"/>
              </a:rPr>
              <a:t>waterrobuuste</a:t>
            </a:r>
            <a:r>
              <a:rPr lang="nl-NL" sz="2000" kern="100">
                <a:ea typeface="Aptos" panose="020B0004020202020204" pitchFamily="34" charset="0"/>
                <a:cs typeface="Arial" panose="020B0604020202020204" pitchFamily="34" charset="0"/>
              </a:rPr>
              <a:t> inrichting. </a:t>
            </a:r>
            <a:endParaRPr lang="nl-NL"/>
          </a:p>
        </p:txBody>
      </p:sp>
      <p:pic>
        <p:nvPicPr>
          <p:cNvPr id="5" name="Afbeelding 4">
            <a:extLst>
              <a:ext uri="{FF2B5EF4-FFF2-40B4-BE49-F238E27FC236}">
                <a16:creationId xmlns:a16="http://schemas.microsoft.com/office/drawing/2014/main" id="{360D5203-B896-E797-82F1-B253700A7EA9}"/>
              </a:ext>
            </a:extLst>
          </p:cNvPr>
          <p:cNvPicPr>
            <a:picLocks noChangeAspect="1"/>
          </p:cNvPicPr>
          <p:nvPr/>
        </p:nvPicPr>
        <p:blipFill>
          <a:blip r:embed="rId2"/>
          <a:stretch>
            <a:fillRect/>
          </a:stretch>
        </p:blipFill>
        <p:spPr>
          <a:xfrm>
            <a:off x="4453128" y="1526211"/>
            <a:ext cx="7738872" cy="4801657"/>
          </a:xfrm>
          <a:prstGeom prst="rect">
            <a:avLst/>
          </a:prstGeom>
        </p:spPr>
      </p:pic>
    </p:spTree>
    <p:extLst>
      <p:ext uri="{BB962C8B-B14F-4D97-AF65-F5344CB8AC3E}">
        <p14:creationId xmlns:p14="http://schemas.microsoft.com/office/powerpoint/2010/main" val="939636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buitenshuis, wolk, landschap, water&#10;&#10;Automatisch gegenereerde beschrijving">
            <a:extLst>
              <a:ext uri="{FF2B5EF4-FFF2-40B4-BE49-F238E27FC236}">
                <a16:creationId xmlns:a16="http://schemas.microsoft.com/office/drawing/2014/main" id="{FB98CF14-4113-421C-5CCE-3CE4ACBA316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3170" r="33170"/>
          <a:stretch>
            <a:fillRect/>
          </a:stretch>
        </p:blipFill>
        <p:spPr/>
      </p:pic>
      <p:sp>
        <p:nvSpPr>
          <p:cNvPr id="3" name="Tijdelijke aanduiding voor tekst 2">
            <a:extLst>
              <a:ext uri="{FF2B5EF4-FFF2-40B4-BE49-F238E27FC236}">
                <a16:creationId xmlns:a16="http://schemas.microsoft.com/office/drawing/2014/main" id="{4149AE73-4BEB-7460-E3D3-5C7B51CFB76A}"/>
              </a:ext>
            </a:extLst>
          </p:cNvPr>
          <p:cNvSpPr>
            <a:spLocks noGrp="1"/>
          </p:cNvSpPr>
          <p:nvPr>
            <p:ph type="body" sz="quarter" idx="11"/>
          </p:nvPr>
        </p:nvSpPr>
        <p:spPr/>
        <p:txBody>
          <a:bodyPr/>
          <a:lstStyle/>
          <a:p>
            <a:r>
              <a:rPr lang="nl-NL" b="1"/>
              <a:t>Meer weten? </a:t>
            </a:r>
            <a:br>
              <a:rPr lang="nl-NL"/>
            </a:br>
            <a:r>
              <a:rPr lang="nl-NL"/>
              <a:t>Kijk op zwdelta.nl, meld je aan voor de nieuwsbrief en volg ons op LinkedIn.</a:t>
            </a:r>
          </a:p>
        </p:txBody>
      </p:sp>
    </p:spTree>
    <p:extLst>
      <p:ext uri="{BB962C8B-B14F-4D97-AF65-F5344CB8AC3E}">
        <p14:creationId xmlns:p14="http://schemas.microsoft.com/office/powerpoint/2010/main" val="3527874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A89267-FEFE-F6D1-0265-613F7D7A37A4}"/>
              </a:ext>
            </a:extLst>
          </p:cNvPr>
          <p:cNvSpPr>
            <a:spLocks noGrp="1"/>
          </p:cNvSpPr>
          <p:nvPr>
            <p:ph type="title"/>
          </p:nvPr>
        </p:nvSpPr>
        <p:spPr>
          <a:xfrm>
            <a:off x="828000" y="728207"/>
            <a:ext cx="10537200" cy="677108"/>
          </a:xfrm>
        </p:spPr>
        <p:txBody>
          <a:bodyPr/>
          <a:lstStyle/>
          <a:p>
            <a:r>
              <a:rPr lang="nl-NL"/>
              <a:t>De Zuidwestelijke Delta op de kaart</a:t>
            </a:r>
          </a:p>
        </p:txBody>
      </p:sp>
      <p:sp>
        <p:nvSpPr>
          <p:cNvPr id="3" name="Tijdelijke aanduiding voor tekst 2">
            <a:extLst>
              <a:ext uri="{FF2B5EF4-FFF2-40B4-BE49-F238E27FC236}">
                <a16:creationId xmlns:a16="http://schemas.microsoft.com/office/drawing/2014/main" id="{485E2D96-045C-8657-8F10-02EBD16B9579}"/>
              </a:ext>
            </a:extLst>
          </p:cNvPr>
          <p:cNvSpPr>
            <a:spLocks noGrp="1"/>
          </p:cNvSpPr>
          <p:nvPr>
            <p:ph type="body" sz="quarter" idx="10"/>
          </p:nvPr>
        </p:nvSpPr>
        <p:spPr>
          <a:xfrm>
            <a:off x="827400" y="1405315"/>
            <a:ext cx="10537200" cy="3398400"/>
          </a:xfrm>
        </p:spPr>
        <p:txBody>
          <a:bodyPr/>
          <a:lstStyle/>
          <a:p>
            <a:pPr marL="0" indent="0">
              <a:buNone/>
            </a:pPr>
            <a:r>
              <a:rPr lang="nl-NL" b="0" i="0" dirty="0">
                <a:solidFill>
                  <a:srgbClr val="292929"/>
                </a:solidFill>
                <a:effectLst/>
              </a:rPr>
              <a:t>De Zuidwestelijke Delta is het gebied met daarin Zeeland, de Zuid-Hollandse eilanden en het westelijk deel van Noord-Brabant. </a:t>
            </a:r>
          </a:p>
          <a:p>
            <a:pPr marL="0" indent="0">
              <a:buNone/>
            </a:pPr>
            <a:endParaRPr lang="nl-NL" dirty="0">
              <a:solidFill>
                <a:srgbClr val="292929"/>
              </a:solidFill>
            </a:endParaRPr>
          </a:p>
          <a:p>
            <a:pPr marL="0" indent="0">
              <a:buNone/>
            </a:pPr>
            <a:r>
              <a:rPr lang="nl-NL" b="0" i="0" dirty="0">
                <a:solidFill>
                  <a:srgbClr val="292929"/>
                </a:solidFill>
                <a:effectLst/>
              </a:rPr>
              <a:t>Met daarin als deelgebieden: </a:t>
            </a:r>
            <a:endParaRPr lang="nl-NL" dirty="0"/>
          </a:p>
          <a:p>
            <a:r>
              <a:rPr lang="nl-NL" dirty="0"/>
              <a:t>Kust &amp; Voordelta</a:t>
            </a:r>
          </a:p>
          <a:p>
            <a:r>
              <a:rPr lang="nl-NL" dirty="0"/>
              <a:t>Haringvliet &amp; </a:t>
            </a:r>
            <a:r>
              <a:rPr lang="nl-NL" dirty="0" err="1"/>
              <a:t>Hollandsch</a:t>
            </a:r>
            <a:r>
              <a:rPr lang="nl-NL" dirty="0"/>
              <a:t> Diep</a:t>
            </a:r>
          </a:p>
          <a:p>
            <a:r>
              <a:rPr lang="nl-NL" dirty="0"/>
              <a:t>Grevelingenmeer</a:t>
            </a:r>
          </a:p>
          <a:p>
            <a:r>
              <a:rPr lang="nl-NL" dirty="0" err="1"/>
              <a:t>Volkerak</a:t>
            </a:r>
            <a:r>
              <a:rPr lang="nl-NL" dirty="0"/>
              <a:t>-Zoommeer </a:t>
            </a:r>
            <a:br>
              <a:rPr lang="nl-NL" dirty="0"/>
            </a:br>
            <a:r>
              <a:rPr lang="nl-NL" dirty="0"/>
              <a:t>(inclusief </a:t>
            </a:r>
            <a:r>
              <a:rPr lang="nl-NL" dirty="0" err="1"/>
              <a:t>Markiezaatsmeer</a:t>
            </a:r>
            <a:r>
              <a:rPr lang="nl-NL" dirty="0"/>
              <a:t> en </a:t>
            </a:r>
            <a:r>
              <a:rPr lang="nl-NL" dirty="0" err="1"/>
              <a:t>Binnenschelde</a:t>
            </a:r>
            <a:r>
              <a:rPr lang="nl-NL" dirty="0"/>
              <a:t>)</a:t>
            </a:r>
          </a:p>
          <a:p>
            <a:r>
              <a:rPr lang="nl-NL" dirty="0"/>
              <a:t>Oosterschelde &amp; </a:t>
            </a:r>
            <a:r>
              <a:rPr lang="nl-NL" dirty="0" err="1"/>
              <a:t>Veerse</a:t>
            </a:r>
            <a:r>
              <a:rPr lang="nl-NL" dirty="0"/>
              <a:t> Meer</a:t>
            </a:r>
          </a:p>
          <a:p>
            <a:r>
              <a:rPr lang="nl-NL" dirty="0"/>
              <a:t>Westerschelde &amp; Kanaal Gent-Terneuzen</a:t>
            </a:r>
          </a:p>
        </p:txBody>
      </p:sp>
      <p:pic>
        <p:nvPicPr>
          <p:cNvPr id="7" name="Afbeelding 6" descr="Afbeelding met kaart, tekst, atlas&#10;&#10;Automatisch gegenereerde beschrijving">
            <a:extLst>
              <a:ext uri="{FF2B5EF4-FFF2-40B4-BE49-F238E27FC236}">
                <a16:creationId xmlns:a16="http://schemas.microsoft.com/office/drawing/2014/main" id="{32C49C7E-041C-3582-208F-91493839D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5610" y="2301704"/>
            <a:ext cx="5189290" cy="3475664"/>
          </a:xfrm>
          <a:prstGeom prst="rect">
            <a:avLst/>
          </a:prstGeom>
        </p:spPr>
      </p:pic>
    </p:spTree>
    <p:extLst>
      <p:ext uri="{BB962C8B-B14F-4D97-AF65-F5344CB8AC3E}">
        <p14:creationId xmlns:p14="http://schemas.microsoft.com/office/powerpoint/2010/main" val="454997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C029E2-A7BA-C9AE-936A-80B8311969ED}"/>
              </a:ext>
            </a:extLst>
          </p:cNvPr>
          <p:cNvSpPr>
            <a:spLocks noGrp="1"/>
          </p:cNvSpPr>
          <p:nvPr>
            <p:ph type="title"/>
          </p:nvPr>
        </p:nvSpPr>
        <p:spPr>
          <a:xfrm>
            <a:off x="826800" y="559736"/>
            <a:ext cx="10537200" cy="677108"/>
          </a:xfrm>
        </p:spPr>
        <p:txBody>
          <a:bodyPr/>
          <a:lstStyle/>
          <a:p>
            <a:r>
              <a:rPr lang="nl-NL"/>
              <a:t>Wie werken er samen in de Zuidwestelijke Delta?</a:t>
            </a:r>
          </a:p>
        </p:txBody>
      </p:sp>
      <p:sp>
        <p:nvSpPr>
          <p:cNvPr id="3" name="Tijdelijke aanduiding voor tekst 2">
            <a:extLst>
              <a:ext uri="{FF2B5EF4-FFF2-40B4-BE49-F238E27FC236}">
                <a16:creationId xmlns:a16="http://schemas.microsoft.com/office/drawing/2014/main" id="{D38EEC2D-FE5D-D6D1-B892-BBC54AE17370}"/>
              </a:ext>
            </a:extLst>
          </p:cNvPr>
          <p:cNvSpPr>
            <a:spLocks noGrp="1"/>
          </p:cNvSpPr>
          <p:nvPr>
            <p:ph type="body" sz="quarter" idx="10"/>
          </p:nvPr>
        </p:nvSpPr>
        <p:spPr>
          <a:xfrm>
            <a:off x="826800" y="1236844"/>
            <a:ext cx="10537200" cy="3398400"/>
          </a:xfrm>
        </p:spPr>
        <p:txBody>
          <a:bodyPr/>
          <a:lstStyle/>
          <a:p>
            <a:pPr marL="0" indent="0">
              <a:buNone/>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In het </a:t>
            </a:r>
            <a:r>
              <a:rPr lang="nl-NL" sz="1800" b="1" dirty="0">
                <a:effectLst/>
                <a:latin typeface="Calibri" panose="020F0502020204030204" pitchFamily="34" charset="0"/>
                <a:ea typeface="Times New Roman" panose="02020603050405020304" pitchFamily="18" charset="0"/>
                <a:cs typeface="Times New Roman" panose="02020603050405020304" pitchFamily="18" charset="0"/>
              </a:rPr>
              <a:t>Gebiedsoverleg Zuidwestelijke Delta</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a:t>
            </a:r>
          </a:p>
          <a:p>
            <a:r>
              <a:rPr lang="nl-NL" sz="1800" dirty="0">
                <a:effectLst/>
                <a:latin typeface="Calibri" panose="020F0502020204030204" pitchFamily="34" charset="0"/>
                <a:ea typeface="Times New Roman" panose="02020603050405020304" pitchFamily="18" charset="0"/>
                <a:cs typeface="Times New Roman" panose="02020603050405020304" pitchFamily="18" charset="0"/>
              </a:rPr>
              <a:t>De provincies Zeeland, Zuid-Holland en Noord-Brabant</a:t>
            </a:r>
          </a:p>
          <a:p>
            <a:r>
              <a:rPr lang="nl-NL" sz="1800" dirty="0">
                <a:latin typeface="Calibri" panose="020F0502020204030204" pitchFamily="34" charset="0"/>
                <a:ea typeface="Times New Roman" panose="02020603050405020304" pitchFamily="18" charset="0"/>
                <a:cs typeface="Times New Roman" panose="02020603050405020304" pitchFamily="18" charset="0"/>
              </a:rPr>
              <a:t>19</a:t>
            </a:r>
            <a:r>
              <a:rPr lang="nl-NL" sz="1800" dirty="0">
                <a:latin typeface="Calibri" panose="020F0502020204030204" pitchFamily="34" charset="0"/>
                <a:cs typeface="Times New Roman" panose="02020603050405020304" pitchFamily="18" charset="0"/>
              </a:rPr>
              <a:t> gemeenten: </a:t>
            </a:r>
            <a:r>
              <a:rPr lang="nl-NL" sz="1800" b="1" dirty="0">
                <a:latin typeface="Calibri" panose="020F0502020204030204" pitchFamily="34" charset="0"/>
                <a:cs typeface="Times New Roman" panose="02020603050405020304" pitchFamily="18" charset="0"/>
              </a:rPr>
              <a:t>Zeeland</a:t>
            </a:r>
            <a:r>
              <a:rPr lang="nl-NL" sz="1800" dirty="0">
                <a:latin typeface="Calibri" panose="020F0502020204030204" pitchFamily="34" charset="0"/>
                <a:cs typeface="Times New Roman" panose="02020603050405020304" pitchFamily="18" charset="0"/>
              </a:rPr>
              <a:t>: Borsele, Goes, Hulst, Kapelle, Middelburg, Noord-Beveland, Reimerswaal, Schouwen-Duiveland, Sluis, Terneuzen, Tholen, Veere, Vlissingen </a:t>
            </a:r>
            <a:r>
              <a:rPr lang="nl-NL" sz="1800" b="1" dirty="0">
                <a:latin typeface="Calibri" panose="020F0502020204030204" pitchFamily="34" charset="0"/>
                <a:cs typeface="Times New Roman" panose="02020603050405020304" pitchFamily="18" charset="0"/>
              </a:rPr>
              <a:t>Zuid-Holland</a:t>
            </a:r>
            <a:r>
              <a:rPr lang="nl-NL" sz="1800" dirty="0">
                <a:latin typeface="Calibri" panose="020F0502020204030204" pitchFamily="34" charset="0"/>
                <a:cs typeface="Times New Roman" panose="02020603050405020304" pitchFamily="18" charset="0"/>
              </a:rPr>
              <a:t>: Goeree-Overflakkee </a:t>
            </a:r>
            <a:r>
              <a:rPr lang="nl-NL" sz="1800" b="1" dirty="0">
                <a:latin typeface="Calibri" panose="020F0502020204030204" pitchFamily="34" charset="0"/>
                <a:cs typeface="Times New Roman" panose="02020603050405020304" pitchFamily="18" charset="0"/>
              </a:rPr>
              <a:t>Noord-Brabant</a:t>
            </a:r>
            <a:r>
              <a:rPr lang="nl-NL" sz="1800" dirty="0">
                <a:latin typeface="Calibri" panose="020F0502020204030204" pitchFamily="34" charset="0"/>
                <a:cs typeface="Times New Roman" panose="02020603050405020304" pitchFamily="18" charset="0"/>
              </a:rPr>
              <a:t>: Bergen op Zoom, Halderberge, Moerdijk, Roosendaal, Steenbergen</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nl-NL" sz="1800" dirty="0">
                <a:latin typeface="Calibri" panose="020F0502020204030204" pitchFamily="34" charset="0"/>
                <a:ea typeface="Times New Roman" panose="02020603050405020304" pitchFamily="18" charset="0"/>
                <a:cs typeface="Times New Roman" panose="02020603050405020304" pitchFamily="18" charset="0"/>
              </a:rPr>
              <a:t>D</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e waterschappen Brabantse Delta, Hollandse Delta en Scheldestromen </a:t>
            </a:r>
          </a:p>
          <a:p>
            <a:r>
              <a:rPr lang="nl-NL" sz="1800" dirty="0">
                <a:latin typeface="Calibri" panose="020F0502020204030204" pitchFamily="34" charset="0"/>
                <a:ea typeface="Times New Roman" panose="02020603050405020304" pitchFamily="18" charset="0"/>
                <a:cs typeface="Times New Roman" panose="02020603050405020304" pitchFamily="18" charset="0"/>
              </a:rPr>
              <a:t>D</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e ministeries van Infrastructuur en Waterstaat (IenW), Landbouw, Visserij, Voedselzekerheid en Natuur (LVVN) en Economische Zaken (EZ)</a:t>
            </a:r>
          </a:p>
          <a:p>
            <a:r>
              <a:rPr lang="nl-NL" sz="1800" dirty="0">
                <a:latin typeface="Calibri" panose="020F0502020204030204" pitchFamily="34" charset="0"/>
                <a:ea typeface="Times New Roman" panose="02020603050405020304" pitchFamily="18" charset="0"/>
                <a:cs typeface="Times New Roman" panose="02020603050405020304" pitchFamily="18" charset="0"/>
              </a:rPr>
              <a:t>Rijkswaterstaat</a:t>
            </a:r>
          </a:p>
          <a:p>
            <a:r>
              <a:rPr lang="nl-NL" sz="1800" dirty="0">
                <a:effectLst/>
                <a:latin typeface="Calibri" panose="020F0502020204030204" pitchFamily="34" charset="0"/>
                <a:ea typeface="Times New Roman" panose="02020603050405020304" pitchFamily="18" charset="0"/>
                <a:cs typeface="Times New Roman" panose="02020603050405020304" pitchFamily="18" charset="0"/>
              </a:rPr>
              <a:t>Evides Waterbedrijf</a:t>
            </a:r>
          </a:p>
          <a:p>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r>
              <a:rPr lang="nl-NL" sz="1800" dirty="0">
                <a:latin typeface="Calibri" panose="020F0502020204030204" pitchFamily="34" charset="0"/>
                <a:ea typeface="Times New Roman" panose="02020603050405020304" pitchFamily="18" charset="0"/>
                <a:cs typeface="Times New Roman" panose="02020603050405020304" pitchFamily="18" charset="0"/>
              </a:rPr>
              <a:t>In het </a:t>
            </a:r>
            <a:r>
              <a:rPr lang="nl-NL" sz="1800" b="1" dirty="0">
                <a:latin typeface="Calibri" panose="020F0502020204030204" pitchFamily="34" charset="0"/>
                <a:ea typeface="Times New Roman" panose="02020603050405020304" pitchFamily="18" charset="0"/>
                <a:cs typeface="Times New Roman" panose="02020603050405020304" pitchFamily="18" charset="0"/>
              </a:rPr>
              <a:t>Regioteam Zuidwestelijke Delta:</a:t>
            </a:r>
            <a:endParaRPr lang="nl-NL" sz="1800" b="1" dirty="0">
              <a:effectLst/>
              <a:latin typeface="Calibri" panose="020F0502020204030204" pitchFamily="34" charset="0"/>
              <a:ea typeface="Times New Roman" panose="02020603050405020304" pitchFamily="18" charset="0"/>
              <a:cs typeface="Times New Roman" panose="02020603050405020304" pitchFamily="18" charset="0"/>
            </a:endParaRPr>
          </a:p>
          <a:p>
            <a:r>
              <a:rPr lang="nl-NL" sz="1800" dirty="0">
                <a:latin typeface="Calibri" panose="020F0502020204030204" pitchFamily="34" charset="0"/>
                <a:ea typeface="Times New Roman" panose="02020603050405020304" pitchFamily="18" charset="0"/>
                <a:cs typeface="Times New Roman" panose="02020603050405020304" pitchFamily="18" charset="0"/>
              </a:rPr>
              <a:t>Maatschappelijke partijen: Wereld Natuur Fonds, </a:t>
            </a:r>
            <a:r>
              <a:rPr lang="nl-NL" sz="1800" dirty="0" err="1">
                <a:latin typeface="Calibri" panose="020F0502020204030204" pitchFamily="34" charset="0"/>
                <a:ea typeface="Times New Roman" panose="02020603050405020304" pitchFamily="18" charset="0"/>
                <a:cs typeface="Times New Roman" panose="02020603050405020304" pitchFamily="18" charset="0"/>
              </a:rPr>
              <a:t>Hiswa</a:t>
            </a:r>
            <a:r>
              <a:rPr lang="nl-NL" sz="1800" dirty="0">
                <a:latin typeface="Calibri" panose="020F0502020204030204" pitchFamily="34" charset="0"/>
                <a:ea typeface="Times New Roman" panose="02020603050405020304" pitchFamily="18" charset="0"/>
                <a:cs typeface="Times New Roman" panose="02020603050405020304" pitchFamily="18" charset="0"/>
              </a:rPr>
              <a:t> </a:t>
            </a:r>
            <a:r>
              <a:rPr lang="nl-NL" sz="1800" dirty="0" err="1">
                <a:latin typeface="Calibri" panose="020F0502020204030204" pitchFamily="34" charset="0"/>
                <a:ea typeface="Times New Roman" panose="02020603050405020304" pitchFamily="18" charset="0"/>
                <a:cs typeface="Times New Roman" panose="02020603050405020304" pitchFamily="18" charset="0"/>
              </a:rPr>
              <a:t>Recron</a:t>
            </a:r>
            <a:r>
              <a:rPr lang="nl-NL" sz="1800" dirty="0">
                <a:latin typeface="Calibri" panose="020F0502020204030204" pitchFamily="34" charset="0"/>
                <a:ea typeface="Times New Roman" panose="02020603050405020304" pitchFamily="18" charset="0"/>
                <a:cs typeface="Times New Roman" panose="02020603050405020304" pitchFamily="18" charset="0"/>
              </a:rPr>
              <a:t>, Zeeuwse Milieufederatie, ZLTO, ANWB, visserijsector, Koninklijke Binnenvaart Nederland, Natuurmonumenten, Staatsbosbeheer </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3256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08D67-F35C-CF0B-11C6-24A02CCAA5B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3CD5763-5B21-5E21-81C3-89B21494E57C}"/>
              </a:ext>
            </a:extLst>
          </p:cNvPr>
          <p:cNvSpPr>
            <a:spLocks noGrp="1"/>
          </p:cNvSpPr>
          <p:nvPr>
            <p:ph type="title"/>
          </p:nvPr>
        </p:nvSpPr>
        <p:spPr>
          <a:xfrm>
            <a:off x="827400" y="536517"/>
            <a:ext cx="10537200" cy="677108"/>
          </a:xfrm>
        </p:spPr>
        <p:txBody>
          <a:bodyPr/>
          <a:lstStyle/>
          <a:p>
            <a:r>
              <a:rPr lang="nl-NL"/>
              <a:t>Hoe is de Zuidwestelijke Delta georganiseerd? </a:t>
            </a:r>
          </a:p>
        </p:txBody>
      </p:sp>
      <p:sp>
        <p:nvSpPr>
          <p:cNvPr id="3" name="Tijdelijke aanduiding voor tekst 2">
            <a:extLst>
              <a:ext uri="{FF2B5EF4-FFF2-40B4-BE49-F238E27FC236}">
                <a16:creationId xmlns:a16="http://schemas.microsoft.com/office/drawing/2014/main" id="{4126F44F-9979-D5BD-9731-A8F4092CD1E9}"/>
              </a:ext>
            </a:extLst>
          </p:cNvPr>
          <p:cNvSpPr>
            <a:spLocks noGrp="1"/>
          </p:cNvSpPr>
          <p:nvPr>
            <p:ph type="body" sz="quarter" idx="10"/>
          </p:nvPr>
        </p:nvSpPr>
        <p:spPr>
          <a:xfrm>
            <a:off x="827400" y="1213625"/>
            <a:ext cx="3890515" cy="3757752"/>
          </a:xfrm>
        </p:spPr>
        <p:txBody>
          <a:bodyPr/>
          <a:lstStyle/>
          <a:p>
            <a:r>
              <a:rPr lang="nl-NL" sz="1800" dirty="0"/>
              <a:t>Het </a:t>
            </a:r>
            <a:r>
              <a:rPr lang="nl-NL" sz="1800" b="1" dirty="0"/>
              <a:t>Gebiedsoverleg</a:t>
            </a:r>
            <a:r>
              <a:rPr lang="nl-NL" sz="1800" dirty="0"/>
              <a:t> met daarin de bestuurders bevordert de samenhang in de aanpak van de opgaven voor water en klimaatadaptatie en de meerwaarde van programma’s op het gebied van veiligheid, economie en ecologie</a:t>
            </a:r>
          </a:p>
          <a:p>
            <a:r>
              <a:rPr lang="nl-NL" sz="1800" dirty="0"/>
              <a:t>Het </a:t>
            </a:r>
            <a:r>
              <a:rPr lang="nl-NL" sz="1800" b="1" dirty="0"/>
              <a:t>Regioteam</a:t>
            </a:r>
            <a:r>
              <a:rPr lang="nl-NL" sz="1800" dirty="0"/>
              <a:t>, </a:t>
            </a:r>
            <a:r>
              <a:rPr lang="nl-NL" sz="1800" b="1" dirty="0"/>
              <a:t>Beleidsteam</a:t>
            </a:r>
            <a:r>
              <a:rPr lang="nl-NL" sz="1800" dirty="0"/>
              <a:t> en </a:t>
            </a:r>
            <a:r>
              <a:rPr lang="nl-NL" sz="1800" b="1" dirty="0"/>
              <a:t>Programmateam </a:t>
            </a:r>
            <a:r>
              <a:rPr lang="nl-NL" sz="1800" dirty="0"/>
              <a:t>zijn agenderend voor het Gebiedsoverleg </a:t>
            </a:r>
          </a:p>
          <a:p>
            <a:r>
              <a:rPr lang="nl-NL" sz="1800" dirty="0"/>
              <a:t>Het </a:t>
            </a:r>
            <a:r>
              <a:rPr lang="nl-NL" sz="1800" b="1" dirty="0"/>
              <a:t>Directeurenoverleg</a:t>
            </a:r>
            <a:r>
              <a:rPr lang="nl-NL" sz="1800" dirty="0"/>
              <a:t> is de schakel op het gebied van organisatie en capaciteit</a:t>
            </a:r>
          </a:p>
          <a:p>
            <a:r>
              <a:rPr lang="nl-NL" sz="1800" dirty="0"/>
              <a:t>De </a:t>
            </a:r>
            <a:r>
              <a:rPr lang="nl-NL" sz="1800" dirty="0" err="1"/>
              <a:t>voortgangsoverleggen</a:t>
            </a:r>
            <a:r>
              <a:rPr lang="nl-NL" sz="1800" dirty="0"/>
              <a:t> voeden het </a:t>
            </a:r>
            <a:r>
              <a:rPr lang="nl-NL" sz="1800" b="1" dirty="0"/>
              <a:t>Programmateam</a:t>
            </a:r>
            <a:r>
              <a:rPr lang="nl-NL" sz="1800" dirty="0"/>
              <a:t> en het </a:t>
            </a:r>
            <a:r>
              <a:rPr lang="nl-NL" sz="1800" b="1" dirty="0"/>
              <a:t>Beleidsteam</a:t>
            </a:r>
            <a:endParaRPr lang="nl-NL" sz="1800" dirty="0"/>
          </a:p>
          <a:p>
            <a:endParaRPr lang="nl-NL" sz="1800" dirty="0"/>
          </a:p>
        </p:txBody>
      </p:sp>
      <p:pic>
        <p:nvPicPr>
          <p:cNvPr id="9" name="Afbeelding 8" descr="Afbeelding met tekst, schermopname, ontwerp&#10;&#10;Door AI gegenereerde inhoud is mogelijk onjuist.">
            <a:extLst>
              <a:ext uri="{FF2B5EF4-FFF2-40B4-BE49-F238E27FC236}">
                <a16:creationId xmlns:a16="http://schemas.microsoft.com/office/drawing/2014/main" id="{EE019FAC-671A-24EA-C549-4245F3B07C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4101" y="2200290"/>
            <a:ext cx="6650269" cy="2457420"/>
          </a:xfrm>
          <a:prstGeom prst="rect">
            <a:avLst/>
          </a:prstGeom>
        </p:spPr>
      </p:pic>
    </p:spTree>
    <p:extLst>
      <p:ext uri="{BB962C8B-B14F-4D97-AF65-F5344CB8AC3E}">
        <p14:creationId xmlns:p14="http://schemas.microsoft.com/office/powerpoint/2010/main" val="2273168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344CAB-A2E5-C540-5A64-249DF33D5BFC}"/>
              </a:ext>
            </a:extLst>
          </p:cNvPr>
          <p:cNvSpPr>
            <a:spLocks noGrp="1"/>
          </p:cNvSpPr>
          <p:nvPr>
            <p:ph type="title"/>
          </p:nvPr>
        </p:nvSpPr>
        <p:spPr>
          <a:xfrm>
            <a:off x="5834742" y="836235"/>
            <a:ext cx="5573485" cy="677108"/>
          </a:xfrm>
        </p:spPr>
        <p:txBody>
          <a:bodyPr/>
          <a:lstStyle/>
          <a:p>
            <a:r>
              <a:rPr lang="nl-NL"/>
              <a:t>Onze ambitie is helder</a:t>
            </a:r>
          </a:p>
        </p:txBody>
      </p:sp>
      <p:sp>
        <p:nvSpPr>
          <p:cNvPr id="3" name="Tijdelijke aanduiding voor tekst 2">
            <a:extLst>
              <a:ext uri="{FF2B5EF4-FFF2-40B4-BE49-F238E27FC236}">
                <a16:creationId xmlns:a16="http://schemas.microsoft.com/office/drawing/2014/main" id="{F1FED46C-EA84-63B3-EC5C-B456934D4912}"/>
              </a:ext>
            </a:extLst>
          </p:cNvPr>
          <p:cNvSpPr>
            <a:spLocks noGrp="1"/>
          </p:cNvSpPr>
          <p:nvPr>
            <p:ph type="body" sz="quarter" idx="10"/>
          </p:nvPr>
        </p:nvSpPr>
        <p:spPr>
          <a:xfrm>
            <a:off x="5834742" y="1513343"/>
            <a:ext cx="5445577" cy="4229665"/>
          </a:xfrm>
        </p:spPr>
        <p:txBody>
          <a:bodyPr/>
          <a:lstStyle/>
          <a:p>
            <a:pPr marL="285750" indent="-285750">
              <a:buFont typeface="Arial" panose="020B0604020202020204" pitchFamily="34" charset="0"/>
              <a:buChar char="•"/>
            </a:pPr>
            <a:r>
              <a:rPr lang="nl-NL" sz="1800">
                <a:effectLst/>
                <a:latin typeface="Calibri" panose="020F0502020204030204" pitchFamily="34" charset="0"/>
                <a:ea typeface="Times New Roman" panose="02020603050405020304" pitchFamily="18" charset="0"/>
                <a:cs typeface="Times New Roman" panose="02020603050405020304" pitchFamily="18" charset="0"/>
              </a:rPr>
              <a:t>De ambitie van de Zuidwestelijke Delta is om de eerste delta ter wereld te zijn die heeft uitgedacht, uitgewerkt én in gang gezet wat nodig is om in 2050 voorbereid te zijn op de gevolgen van klimaatverandering </a:t>
            </a:r>
          </a:p>
          <a:p>
            <a:pPr marL="285750" indent="-285750">
              <a:buFont typeface="Arial" panose="020B0604020202020204" pitchFamily="34" charset="0"/>
              <a:buChar char="•"/>
            </a:pPr>
            <a:endParaRPr lang="nl-NL" sz="180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nl-NL" sz="1800">
                <a:latin typeface="Calibri" panose="020F0502020204030204" pitchFamily="34" charset="0"/>
                <a:cs typeface="Times New Roman" panose="02020603050405020304" pitchFamily="18" charset="0"/>
              </a:rPr>
              <a:t>Ons doel: een veilige en klimaatbestendige, ecologisch veerkrachtige en economisch vitale delta met voldoende zoet water, nu en in de toekomst</a:t>
            </a:r>
          </a:p>
          <a:p>
            <a:pPr marL="285750" indent="-285750">
              <a:buFont typeface="Arial" panose="020B0604020202020204" pitchFamily="34" charset="0"/>
              <a:buChar char="•"/>
            </a:pPr>
            <a:endParaRPr lang="nl-NL" sz="180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nl-NL" sz="1800">
                <a:latin typeface="Calibri" panose="020F0502020204030204" pitchFamily="34" charset="0"/>
                <a:cs typeface="Times New Roman" panose="02020603050405020304" pitchFamily="18" charset="0"/>
              </a:rPr>
              <a:t>Samenwerking is de sleutel tot verandering. Door samen te werken met de omgeving, bewoners en (</a:t>
            </a:r>
            <a:r>
              <a:rPr lang="nl-NL" sz="1800" err="1">
                <a:latin typeface="Calibri" panose="020F0502020204030204" pitchFamily="34" charset="0"/>
                <a:cs typeface="Times New Roman" panose="02020603050405020304" pitchFamily="18" charset="0"/>
              </a:rPr>
              <a:t>overheids</a:t>
            </a:r>
            <a:r>
              <a:rPr lang="nl-NL" sz="1800">
                <a:latin typeface="Calibri" panose="020F0502020204030204" pitchFamily="34" charset="0"/>
                <a:cs typeface="Times New Roman" panose="02020603050405020304" pitchFamily="18" charset="0"/>
              </a:rPr>
              <a:t>)organisaties delen we kennis, ontwikkelen we vernieuwende oplossingen voor een duurzame toekomst en zorgen we voor een krachtige uitvoering</a:t>
            </a:r>
          </a:p>
        </p:txBody>
      </p:sp>
      <p:pic>
        <p:nvPicPr>
          <p:cNvPr id="14" name="Tijdelijke aanduiding voor afbeelding 13" descr="Afbeelding met tekst, cirkel, schermopname, logo&#10;&#10;Automatisch gegenereerde beschrijving">
            <a:extLst>
              <a:ext uri="{FF2B5EF4-FFF2-40B4-BE49-F238E27FC236}">
                <a16:creationId xmlns:a16="http://schemas.microsoft.com/office/drawing/2014/main" id="{E613E1A6-36D5-965E-756D-945C8712901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tretch>
            <a:fillRect/>
          </a:stretch>
        </p:blipFill>
        <p:spPr>
          <a:xfrm>
            <a:off x="320181" y="1314167"/>
            <a:ext cx="5139327" cy="4229666"/>
          </a:xfrm>
          <a:prstGeom prst="rect">
            <a:avLst/>
          </a:prstGeom>
        </p:spPr>
      </p:pic>
    </p:spTree>
    <p:extLst>
      <p:ext uri="{BB962C8B-B14F-4D97-AF65-F5344CB8AC3E}">
        <p14:creationId xmlns:p14="http://schemas.microsoft.com/office/powerpoint/2010/main" val="3497575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57DE82-4B8F-6902-7761-D5BFA969B1F0}"/>
              </a:ext>
            </a:extLst>
          </p:cNvPr>
          <p:cNvSpPr>
            <a:spLocks noGrp="1"/>
          </p:cNvSpPr>
          <p:nvPr>
            <p:ph type="title"/>
          </p:nvPr>
        </p:nvSpPr>
        <p:spPr>
          <a:xfrm>
            <a:off x="828000" y="1175331"/>
            <a:ext cx="10537200" cy="677108"/>
          </a:xfrm>
        </p:spPr>
        <p:txBody>
          <a:bodyPr anchor="t">
            <a:normAutofit/>
          </a:bodyPr>
          <a:lstStyle/>
          <a:p>
            <a:r>
              <a:rPr lang="nl-NL"/>
              <a:t>Wat is de meerwaarde van de Zuidwestelijke Delta?</a:t>
            </a:r>
          </a:p>
        </p:txBody>
      </p:sp>
      <p:graphicFrame>
        <p:nvGraphicFramePr>
          <p:cNvPr id="5" name="Tijdelijke aanduiding voor tekst 2">
            <a:extLst>
              <a:ext uri="{FF2B5EF4-FFF2-40B4-BE49-F238E27FC236}">
                <a16:creationId xmlns:a16="http://schemas.microsoft.com/office/drawing/2014/main" id="{90E112C5-3076-76B0-7274-822C526506BE}"/>
              </a:ext>
            </a:extLst>
          </p:cNvPr>
          <p:cNvGraphicFramePr/>
          <p:nvPr>
            <p:extLst>
              <p:ext uri="{D42A27DB-BD31-4B8C-83A1-F6EECF244321}">
                <p14:modId xmlns:p14="http://schemas.microsoft.com/office/powerpoint/2010/main" val="827216626"/>
              </p:ext>
            </p:extLst>
          </p:nvPr>
        </p:nvGraphicFramePr>
        <p:xfrm>
          <a:off x="828000" y="1964602"/>
          <a:ext cx="10248000" cy="3903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78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4BCBA-E0EE-D098-49B4-A63036F716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F07500D-0C3C-5DB6-2966-4B82DC4C31D2}"/>
              </a:ext>
            </a:extLst>
          </p:cNvPr>
          <p:cNvSpPr>
            <a:spLocks noGrp="1"/>
          </p:cNvSpPr>
          <p:nvPr>
            <p:ph type="title"/>
          </p:nvPr>
        </p:nvSpPr>
        <p:spPr>
          <a:xfrm>
            <a:off x="601754" y="380520"/>
            <a:ext cx="10537200" cy="677108"/>
          </a:xfrm>
        </p:spPr>
        <p:txBody>
          <a:bodyPr/>
          <a:lstStyle/>
          <a:p>
            <a:r>
              <a:rPr lang="nl-NL" sz="2800" dirty="0">
                <a:effectLst/>
                <a:latin typeface="Calibri" panose="020F0502020204030204" pitchFamily="34" charset="0"/>
                <a:ea typeface="Times New Roman" panose="02020603050405020304" pitchFamily="18" charset="0"/>
                <a:cs typeface="Times New Roman" panose="02020603050405020304" pitchFamily="18" charset="0"/>
              </a:rPr>
              <a:t>De ambitie van de Zuidwestelijke Delta</a:t>
            </a:r>
          </a:p>
        </p:txBody>
      </p:sp>
      <p:pic>
        <p:nvPicPr>
          <p:cNvPr id="5" name="Afbeelding 4" descr="Afbeelding met tekst, kaart, diagram">
            <a:hlinkClick r:id="rId3"/>
            <a:extLst>
              <a:ext uri="{FF2B5EF4-FFF2-40B4-BE49-F238E27FC236}">
                <a16:creationId xmlns:a16="http://schemas.microsoft.com/office/drawing/2014/main" id="{E0130807-820D-1016-98CE-8574489943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5457" y="957044"/>
            <a:ext cx="7247457" cy="5120640"/>
          </a:xfrm>
          <a:prstGeom prst="rect">
            <a:avLst/>
          </a:prstGeom>
        </p:spPr>
      </p:pic>
    </p:spTree>
    <p:extLst>
      <p:ext uri="{BB962C8B-B14F-4D97-AF65-F5344CB8AC3E}">
        <p14:creationId xmlns:p14="http://schemas.microsoft.com/office/powerpoint/2010/main" val="384379011"/>
      </p:ext>
    </p:extLst>
  </p:cSld>
  <p:clrMapOvr>
    <a:masterClrMapping/>
  </p:clrMapOvr>
</p:sld>
</file>

<file path=ppt/theme/theme1.xml><?xml version="1.0" encoding="utf-8"?>
<a:theme xmlns:a="http://schemas.openxmlformats.org/drawingml/2006/main" name="Zuidwestelijke Delta">
  <a:themeElements>
    <a:clrScheme name="ZWD PP">
      <a:dk1>
        <a:sysClr val="windowText" lastClr="000000"/>
      </a:dk1>
      <a:lt1>
        <a:sysClr val="window" lastClr="FFFFFF"/>
      </a:lt1>
      <a:dk2>
        <a:srgbClr val="355395"/>
      </a:dk2>
      <a:lt2>
        <a:srgbClr val="FFFFFF"/>
      </a:lt2>
      <a:accent1>
        <a:srgbClr val="40A659"/>
      </a:accent1>
      <a:accent2>
        <a:srgbClr val="355496"/>
      </a:accent2>
      <a:accent3>
        <a:srgbClr val="0B7EB3"/>
      </a:accent3>
      <a:accent4>
        <a:srgbClr val="0D9ED4"/>
      </a:accent4>
      <a:accent5>
        <a:srgbClr val="E4F1FF"/>
      </a:accent5>
      <a:accent6>
        <a:srgbClr val="868686"/>
      </a:accent6>
      <a:hlink>
        <a:srgbClr val="355395"/>
      </a:hlink>
      <a:folHlink>
        <a:srgbClr val="355395"/>
      </a:folHlink>
    </a:clrScheme>
    <a:fontScheme name="ZWD">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WD presentatie.potx" id="{EEA3B149-0B00-4838-A99B-EC3AABB740D2}" vid="{569E7410-1161-4431-9431-32F90C58CEBD}"/>
    </a:ext>
  </a:extLst>
</a:theme>
</file>

<file path=ppt/theme/theme2.xml><?xml version="1.0" encoding="utf-8"?>
<a:theme xmlns:a="http://schemas.openxmlformats.org/drawingml/2006/main" name="Kantoorthema">
  <a:themeElements>
    <a:clrScheme name="ZWD PP">
      <a:dk1>
        <a:sysClr val="windowText" lastClr="000000"/>
      </a:dk1>
      <a:lt1>
        <a:sysClr val="window" lastClr="FFFFFF"/>
      </a:lt1>
      <a:dk2>
        <a:srgbClr val="355395"/>
      </a:dk2>
      <a:lt2>
        <a:srgbClr val="FFFFFF"/>
      </a:lt2>
      <a:accent1>
        <a:srgbClr val="40A659"/>
      </a:accent1>
      <a:accent2>
        <a:srgbClr val="355496"/>
      </a:accent2>
      <a:accent3>
        <a:srgbClr val="0B7EB3"/>
      </a:accent3>
      <a:accent4>
        <a:srgbClr val="0D9ED4"/>
      </a:accent4>
      <a:accent5>
        <a:srgbClr val="E4F1FF"/>
      </a:accent5>
      <a:accent6>
        <a:srgbClr val="868686"/>
      </a:accent6>
      <a:hlink>
        <a:srgbClr val="355395"/>
      </a:hlink>
      <a:folHlink>
        <a:srgbClr val="355395"/>
      </a:folHlink>
    </a:clrScheme>
    <a:fontScheme name="ZWD">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ZWD PP">
      <a:dk1>
        <a:sysClr val="windowText" lastClr="000000"/>
      </a:dk1>
      <a:lt1>
        <a:sysClr val="window" lastClr="FFFFFF"/>
      </a:lt1>
      <a:dk2>
        <a:srgbClr val="355395"/>
      </a:dk2>
      <a:lt2>
        <a:srgbClr val="FFFFFF"/>
      </a:lt2>
      <a:accent1>
        <a:srgbClr val="40A659"/>
      </a:accent1>
      <a:accent2>
        <a:srgbClr val="355496"/>
      </a:accent2>
      <a:accent3>
        <a:srgbClr val="0B7EB3"/>
      </a:accent3>
      <a:accent4>
        <a:srgbClr val="0D9ED4"/>
      </a:accent4>
      <a:accent5>
        <a:srgbClr val="E4F1FF"/>
      </a:accent5>
      <a:accent6>
        <a:srgbClr val="868686"/>
      </a:accent6>
      <a:hlink>
        <a:srgbClr val="355395"/>
      </a:hlink>
      <a:folHlink>
        <a:srgbClr val="355395"/>
      </a:folHlink>
    </a:clrScheme>
    <a:fontScheme name="ZWD">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249c71b-e53e-4ca8-930b-7375180abad1" xsi:nil="true"/>
    <lcf76f155ced4ddcb4097134ff3c332f xmlns="3a9d944b-36a4-4dc2-8cbf-46876995637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12E4894A692C44FABE8537FBA66D612" ma:contentTypeVersion="15" ma:contentTypeDescription="Een nieuw document maken." ma:contentTypeScope="" ma:versionID="a2be3caaa93458ce3740b7fbd427c83a">
  <xsd:schema xmlns:xsd="http://www.w3.org/2001/XMLSchema" xmlns:xs="http://www.w3.org/2001/XMLSchema" xmlns:p="http://schemas.microsoft.com/office/2006/metadata/properties" xmlns:ns2="3a9d944b-36a4-4dc2-8cbf-46876995637e" xmlns:ns3="b249c71b-e53e-4ca8-930b-7375180abad1" targetNamespace="http://schemas.microsoft.com/office/2006/metadata/properties" ma:root="true" ma:fieldsID="9d1b0ef6082a821860a9d3f8d64de27a" ns2:_="" ns3:_="">
    <xsd:import namespace="3a9d944b-36a4-4dc2-8cbf-46876995637e"/>
    <xsd:import namespace="b249c71b-e53e-4ca8-930b-7375180abad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9d944b-36a4-4dc2-8cbf-4687699563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ce30827d-11d8-4186-b5c0-25c9f482f274"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49c71b-e53e-4ca8-930b-7375180abad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6f9d3ed-ea21-42da-b1cf-5be82f5f1b6a}" ma:internalName="TaxCatchAll" ma:showField="CatchAllData" ma:web="b249c71b-e53e-4ca8-930b-7375180abad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DD962F-FDD8-426D-8FCF-0EE78BBC9E6A}">
  <ds:schemaRefs>
    <ds:schemaRef ds:uri="23c7a637-5bd3-4202-aa87-26309051a924"/>
    <ds:schemaRef ds:uri="3a9d944b-36a4-4dc2-8cbf-46876995637e"/>
    <ds:schemaRef ds:uri="b249c71b-e53e-4ca8-930b-7375180abad1"/>
    <ds:schemaRef ds:uri="bd1a4e06-d6a3-4a4c-bcd6-78c14bfe320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A5463C0-AC5B-4A8B-93F8-7CD3FE811101}">
  <ds:schemaRefs>
    <ds:schemaRef ds:uri="http://schemas.microsoft.com/sharepoint/v3/contenttype/forms"/>
  </ds:schemaRefs>
</ds:datastoreItem>
</file>

<file path=customXml/itemProps3.xml><?xml version="1.0" encoding="utf-8"?>
<ds:datastoreItem xmlns:ds="http://schemas.openxmlformats.org/officeDocument/2006/customXml" ds:itemID="{8ABE8068-46DD-49B6-A372-9B4335136274}">
  <ds:schemaRefs>
    <ds:schemaRef ds:uri="3a9d944b-36a4-4dc2-8cbf-46876995637e"/>
    <ds:schemaRef ds:uri="b249c71b-e53e-4ca8-930b-7375180aba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Gallery</Template>
  <TotalTime>1374</TotalTime>
  <Words>2249</Words>
  <Application>Microsoft Office PowerPoint</Application>
  <PresentationFormat>Breedbeeld</PresentationFormat>
  <Paragraphs>203</Paragraphs>
  <Slides>30</Slides>
  <Notes>11</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30</vt:i4>
      </vt:variant>
    </vt:vector>
  </HeadingPairs>
  <TitlesOfParts>
    <vt:vector size="37" baseType="lpstr">
      <vt:lpstr>Aptos</vt:lpstr>
      <vt:lpstr>Arial</vt:lpstr>
      <vt:lpstr>Calibri</vt:lpstr>
      <vt:lpstr>Kufam</vt:lpstr>
      <vt:lpstr>Times New Roman</vt:lpstr>
      <vt:lpstr>Wingdings 3</vt:lpstr>
      <vt:lpstr>Zuidwestelijke Delta</vt:lpstr>
      <vt:lpstr>Op naar een klimaatbestendige Zuidwestelijke Delta</vt:lpstr>
      <vt:lpstr>Wat is de Zuidwestelijke Delta? </vt:lpstr>
      <vt:lpstr>Een van de regio’s binnen het Nationaal Deltaprogramma</vt:lpstr>
      <vt:lpstr>De Zuidwestelijke Delta op de kaart</vt:lpstr>
      <vt:lpstr>Wie werken er samen in de Zuidwestelijke Delta?</vt:lpstr>
      <vt:lpstr>Hoe is de Zuidwestelijke Delta georganiseerd? </vt:lpstr>
      <vt:lpstr>Onze ambitie is helder</vt:lpstr>
      <vt:lpstr>Wat is de meerwaarde van de Zuidwestelijke Delta?</vt:lpstr>
      <vt:lpstr>De ambitie van de Zuidwestelijke Delta</vt:lpstr>
      <vt:lpstr>Via de hink-stap-sprong werken we in verschillende tijdsperiodes aan de ambitie</vt:lpstr>
      <vt:lpstr>Welke thema’s zijn relevant in de Zuidwestelijke Delta? </vt:lpstr>
      <vt:lpstr>Onze strategie </vt:lpstr>
      <vt:lpstr>We werken aan de Zuidwestelijke Delta in samenhang met en als onderdeel van een groter systeem</vt:lpstr>
      <vt:lpstr>Programma’s in de Zuidwestelijke Delta</vt:lpstr>
      <vt:lpstr>PowerPoint-presentatie</vt:lpstr>
      <vt:lpstr>Kennisprogramma Zeespiegelstijging</vt:lpstr>
      <vt:lpstr>Thema’s </vt:lpstr>
      <vt:lpstr>Waterveiligheid</vt:lpstr>
      <vt:lpstr>Zoet water</vt:lpstr>
      <vt:lpstr>Ecologie &amp; waterkwaliteit</vt:lpstr>
      <vt:lpstr>Ruimtelijke adaptatie</vt:lpstr>
      <vt:lpstr>Uitvoeringsprogramma Zuidwestelijke Delta 2050</vt:lpstr>
      <vt:lpstr>Belangrijke mijlpalen voor het Uitvoeringsprogramma</vt:lpstr>
      <vt:lpstr>PowerPoint-presentatie</vt:lpstr>
      <vt:lpstr>Verkennende systeemanalyse Zuidwestelijke Delta</vt:lpstr>
      <vt:lpstr>Handelingsperspectieven voor een verbonden delta </vt:lpstr>
      <vt:lpstr>Strategie en aanpak om onze ambitie en doelen concreet te maken</vt:lpstr>
      <vt:lpstr>Borging door Rijk en Regio</vt:lpstr>
      <vt:lpstr>Hoe kun je op de hoogte blijven en meedenken?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3</dc:title>
  <dc:creator>Ellen van Aart</dc:creator>
  <cp:lastModifiedBy>Robin de Munter | Lievens Communicatie</cp:lastModifiedBy>
  <cp:revision>1</cp:revision>
  <dcterms:created xsi:type="dcterms:W3CDTF">2024-05-15T20:17:47Z</dcterms:created>
  <dcterms:modified xsi:type="dcterms:W3CDTF">2025-03-28T09:23:01Z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0x010100212E4894A692C44FABE8537FBA66D612</vt:lpwstr>
  </property>
  <property fmtid="{D5CDD505-2E9C-101B-9397-08002B2CF9AE}" pid="3" name="MediaServiceImageTags">
    <vt:lpwstr/>
  </property>
</Properties>
</file>